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tags/tag28.xml" ContentType="application/vnd.openxmlformats-officedocument.presentationml.tags+xml"/>
  <Override PartName="/ppt/notesSlides/notesSlide1.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3.xml" ContentType="application/vnd.openxmlformats-officedocument.presentationml.notesSlide+xml"/>
  <Override PartName="/ppt/tags/tag40.xml" ContentType="application/vnd.openxmlformats-officedocument.presentationml.tags+xml"/>
  <Override PartName="/ppt/notesSlides/notesSlide4.xml" ContentType="application/vnd.openxmlformats-officedocument.presentationml.notesSlide+xml"/>
  <Override PartName="/ppt/tags/tag41.xml" ContentType="application/vnd.openxmlformats-officedocument.presentationml.tags+xml"/>
  <Override PartName="/ppt/notesSlides/notesSlide5.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notesSlides/notesSlide6.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notesSlides/notesSlide7.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notesSlides/notesSlide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9.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10.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1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12.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13.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notesSlides/notesSlide14.xml" ContentType="application/vnd.openxmlformats-officedocument.presentationml.notesSlide+xml"/>
  <Override PartName="/ppt/tags/tag70.xml" ContentType="application/vnd.openxmlformats-officedocument.presentationml.tags+xml"/>
  <Override PartName="/ppt/notesSlides/notesSlide15.xml" ContentType="application/vnd.openxmlformats-officedocument.presentationml.notesSlid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6.xml" ContentType="application/vnd.openxmlformats-officedocument.presentationml.notesSlide+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notesSlides/notesSlide17.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8.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9.xml" ContentType="application/vnd.openxmlformats-officedocument.presentationml.notesSlide+xml"/>
  <Override PartName="/ppt/tags/tag92.xml" ContentType="application/vnd.openxmlformats-officedocument.presentationml.tags+xml"/>
  <Override PartName="/ppt/notesSlides/notesSlide20.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notesSlides/notesSlide21.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22.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p:sldMasterIdLst>
    <p:sldMasterId id="2147483648" r:id="rId1"/>
    <p:sldMasterId id="2147483650" r:id="rId2"/>
  </p:sldMasterIdLst>
  <p:notesMasterIdLst>
    <p:notesMasterId r:id="rId35"/>
  </p:notesMasterIdLst>
  <p:handoutMasterIdLst>
    <p:handoutMasterId r:id="rId36"/>
  </p:handoutMasterIdLst>
  <p:sldIdLst>
    <p:sldId id="654" r:id="rId3"/>
    <p:sldId id="688" r:id="rId4"/>
    <p:sldId id="718" r:id="rId5"/>
    <p:sldId id="717" r:id="rId6"/>
    <p:sldId id="655" r:id="rId7"/>
    <p:sldId id="584" r:id="rId8"/>
    <p:sldId id="656" r:id="rId9"/>
    <p:sldId id="643" r:id="rId10"/>
    <p:sldId id="657" r:id="rId11"/>
    <p:sldId id="696" r:id="rId12"/>
    <p:sldId id="697" r:id="rId13"/>
    <p:sldId id="698" r:id="rId14"/>
    <p:sldId id="699" r:id="rId15"/>
    <p:sldId id="660" r:id="rId16"/>
    <p:sldId id="719" r:id="rId17"/>
    <p:sldId id="595" r:id="rId18"/>
    <p:sldId id="682" r:id="rId19"/>
    <p:sldId id="729" r:id="rId20"/>
    <p:sldId id="713" r:id="rId21"/>
    <p:sldId id="730" r:id="rId22"/>
    <p:sldId id="662" r:id="rId23"/>
    <p:sldId id="663" r:id="rId24"/>
    <p:sldId id="664" r:id="rId25"/>
    <p:sldId id="665" r:id="rId26"/>
    <p:sldId id="689" r:id="rId27"/>
    <p:sldId id="690" r:id="rId28"/>
    <p:sldId id="723" r:id="rId29"/>
    <p:sldId id="724" r:id="rId30"/>
    <p:sldId id="725" r:id="rId31"/>
    <p:sldId id="726" r:id="rId32"/>
    <p:sldId id="727" r:id="rId33"/>
    <p:sldId id="728" r:id="rId34"/>
  </p:sldIdLst>
  <p:sldSz cx="8961438" cy="6721475"/>
  <p:notesSz cx="6797675" cy="9872663"/>
  <p:custDataLst>
    <p:tags r:id="rId37"/>
  </p:custDataLst>
  <p:defaultTextStyle>
    <a:defPPr>
      <a:defRPr lang="en-US"/>
    </a:defPPr>
    <a:lvl1pPr algn="l" rtl="0" fontAlgn="base">
      <a:spcBef>
        <a:spcPct val="0"/>
      </a:spcBef>
      <a:spcAft>
        <a:spcPct val="0"/>
      </a:spcAft>
      <a:defRPr sz="1600" kern="1200">
        <a:solidFill>
          <a:schemeClr val="tx1"/>
        </a:solidFill>
        <a:latin typeface="Arial" pitchFamily="34" charset="0"/>
        <a:ea typeface="+mn-ea"/>
        <a:cs typeface="+mn-cs"/>
      </a:defRPr>
    </a:lvl1pPr>
    <a:lvl2pPr marL="457200" algn="l" rtl="0" fontAlgn="base">
      <a:spcBef>
        <a:spcPct val="0"/>
      </a:spcBef>
      <a:spcAft>
        <a:spcPct val="0"/>
      </a:spcAft>
      <a:defRPr sz="1600" kern="1200">
        <a:solidFill>
          <a:schemeClr val="tx1"/>
        </a:solidFill>
        <a:latin typeface="Arial" pitchFamily="34" charset="0"/>
        <a:ea typeface="+mn-ea"/>
        <a:cs typeface="+mn-cs"/>
      </a:defRPr>
    </a:lvl2pPr>
    <a:lvl3pPr marL="914400" algn="l" rtl="0" fontAlgn="base">
      <a:spcBef>
        <a:spcPct val="0"/>
      </a:spcBef>
      <a:spcAft>
        <a:spcPct val="0"/>
      </a:spcAft>
      <a:defRPr sz="1600" kern="1200">
        <a:solidFill>
          <a:schemeClr val="tx1"/>
        </a:solidFill>
        <a:latin typeface="Arial" pitchFamily="34" charset="0"/>
        <a:ea typeface="+mn-ea"/>
        <a:cs typeface="+mn-cs"/>
      </a:defRPr>
    </a:lvl3pPr>
    <a:lvl4pPr marL="1371600" algn="l" rtl="0" fontAlgn="base">
      <a:spcBef>
        <a:spcPct val="0"/>
      </a:spcBef>
      <a:spcAft>
        <a:spcPct val="0"/>
      </a:spcAft>
      <a:defRPr sz="1600" kern="1200">
        <a:solidFill>
          <a:schemeClr val="tx1"/>
        </a:solidFill>
        <a:latin typeface="Arial" pitchFamily="34" charset="0"/>
        <a:ea typeface="+mn-ea"/>
        <a:cs typeface="+mn-cs"/>
      </a:defRPr>
    </a:lvl4pPr>
    <a:lvl5pPr marL="1828800" algn="l" rtl="0" fontAlgn="base">
      <a:spcBef>
        <a:spcPct val="0"/>
      </a:spcBef>
      <a:spcAft>
        <a:spcPct val="0"/>
      </a:spcAft>
      <a:defRPr sz="1600" kern="1200">
        <a:solidFill>
          <a:schemeClr val="tx1"/>
        </a:solidFill>
        <a:latin typeface="Arial" pitchFamily="34" charset="0"/>
        <a:ea typeface="+mn-ea"/>
        <a:cs typeface="+mn-cs"/>
      </a:defRPr>
    </a:lvl5pPr>
    <a:lvl6pPr marL="2286000" algn="l" defTabSz="914400" rtl="0" eaLnBrk="1" latinLnBrk="0" hangingPunct="1">
      <a:defRPr sz="1600" kern="1200">
        <a:solidFill>
          <a:schemeClr val="tx1"/>
        </a:solidFill>
        <a:latin typeface="Arial" pitchFamily="34" charset="0"/>
        <a:ea typeface="+mn-ea"/>
        <a:cs typeface="+mn-cs"/>
      </a:defRPr>
    </a:lvl6pPr>
    <a:lvl7pPr marL="2743200" algn="l" defTabSz="914400" rtl="0" eaLnBrk="1" latinLnBrk="0" hangingPunct="1">
      <a:defRPr sz="1600" kern="1200">
        <a:solidFill>
          <a:schemeClr val="tx1"/>
        </a:solidFill>
        <a:latin typeface="Arial" pitchFamily="34" charset="0"/>
        <a:ea typeface="+mn-ea"/>
        <a:cs typeface="+mn-cs"/>
      </a:defRPr>
    </a:lvl7pPr>
    <a:lvl8pPr marL="3200400" algn="l" defTabSz="914400" rtl="0" eaLnBrk="1" latinLnBrk="0" hangingPunct="1">
      <a:defRPr sz="1600" kern="1200">
        <a:solidFill>
          <a:schemeClr val="tx1"/>
        </a:solidFill>
        <a:latin typeface="Arial" pitchFamily="34" charset="0"/>
        <a:ea typeface="+mn-ea"/>
        <a:cs typeface="+mn-cs"/>
      </a:defRPr>
    </a:lvl8pPr>
    <a:lvl9pPr marL="3657600" algn="l" defTabSz="914400" rtl="0" eaLnBrk="1" latinLnBrk="0" hangingPunct="1">
      <a:defRPr sz="16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1295">
          <p15:clr>
            <a:srgbClr val="A4A3A4"/>
          </p15:clr>
        </p15:guide>
        <p15:guide id="2" orient="horz" pos="2455">
          <p15:clr>
            <a:srgbClr val="A4A3A4"/>
          </p15:clr>
        </p15:guide>
        <p15:guide id="3" orient="horz" pos="1500">
          <p15:clr>
            <a:srgbClr val="A4A3A4"/>
          </p15:clr>
        </p15:guide>
        <p15:guide id="4" orient="horz" pos="2227">
          <p15:clr>
            <a:srgbClr val="A4A3A4"/>
          </p15:clr>
        </p15:guide>
        <p15:guide id="5" orient="horz" pos="3094">
          <p15:clr>
            <a:srgbClr val="A4A3A4"/>
          </p15:clr>
        </p15:guide>
        <p15:guide id="6" pos="5042">
          <p15:clr>
            <a:srgbClr val="A4A3A4"/>
          </p15:clr>
        </p15:guide>
        <p15:guide id="7" pos="837">
          <p15:clr>
            <a:srgbClr val="A4A3A4"/>
          </p15:clr>
        </p15:guide>
      </p15:sldGuideLst>
    </p:ext>
    <p:ext uri="{2D200454-40CA-4A62-9FC3-DE9A4176ACB9}">
      <p15:notesGuideLst xmlns:p15="http://schemas.microsoft.com/office/powerpoint/2012/main">
        <p15:guide id="1" orient="horz" pos="3109">
          <p15:clr>
            <a:srgbClr val="A4A3A4"/>
          </p15:clr>
        </p15:guide>
        <p15:guide id="2" pos="2142">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DDDDDD"/>
    <a:srgbClr val="D4BA00"/>
    <a:srgbClr val="0065BD"/>
    <a:srgbClr val="808080"/>
    <a:srgbClr val="CCE0F2"/>
    <a:srgbClr val="B2B2B2"/>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595" autoAdjust="0"/>
    <p:restoredTop sz="94619" autoAdjust="0"/>
  </p:normalViewPr>
  <p:slideViewPr>
    <p:cSldViewPr snapToGrid="0" snapToObjects="1">
      <p:cViewPr varScale="1">
        <p:scale>
          <a:sx n="87" d="100"/>
          <a:sy n="87" d="100"/>
        </p:scale>
        <p:origin x="1426" y="77"/>
      </p:cViewPr>
      <p:guideLst>
        <p:guide orient="horz" pos="1295"/>
        <p:guide orient="horz" pos="2455"/>
        <p:guide orient="horz" pos="1500"/>
        <p:guide orient="horz" pos="2227"/>
        <p:guide orient="horz" pos="3094"/>
        <p:guide pos="5042"/>
        <p:guide pos="837"/>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2" d="100"/>
          <a:sy n="82" d="100"/>
        </p:scale>
        <p:origin x="-2628" y="-90"/>
      </p:cViewPr>
      <p:guideLst>
        <p:guide orient="horz" pos="3109"/>
        <p:guide pos="2142"/>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NULL"/></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1145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Rot="1" noChangeAspect="1" noChangeArrowheads="1" noTextEdit="1"/>
          </p:cNvSpPr>
          <p:nvPr>
            <p:ph type="sldImg" idx="2"/>
          </p:nvPr>
        </p:nvSpPr>
        <p:spPr bwMode="auto">
          <a:xfrm>
            <a:off x="506413" y="619125"/>
            <a:ext cx="5791200" cy="4343400"/>
          </a:xfrm>
          <a:prstGeom prst="rect">
            <a:avLst/>
          </a:prstGeom>
          <a:no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3" name="Rectangle 3"/>
          <p:cNvSpPr>
            <a:spLocks noGrp="1" noChangeArrowheads="1"/>
          </p:cNvSpPr>
          <p:nvPr>
            <p:ph type="body" sz="quarter" idx="3"/>
          </p:nvPr>
        </p:nvSpPr>
        <p:spPr bwMode="auto">
          <a:xfrm>
            <a:off x="550260" y="5304624"/>
            <a:ext cx="5792921"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5127" name="Rectangle 7"/>
          <p:cNvSpPr>
            <a:spLocks noGrp="1" noChangeArrowheads="1"/>
          </p:cNvSpPr>
          <p:nvPr>
            <p:ph type="sldNum" sz="quarter" idx="5"/>
          </p:nvPr>
        </p:nvSpPr>
        <p:spPr bwMode="auto">
          <a:xfrm>
            <a:off x="6066530" y="9493514"/>
            <a:ext cx="539618"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prstTxWarp prst="textNoShape">
              <a:avLst/>
            </a:prstTxWarp>
            <a:spAutoFit/>
          </a:bodyPr>
          <a:lstStyle>
            <a:lvl1pPr algn="r" defTabSz="916019">
              <a:defRPr sz="1200"/>
            </a:lvl1pPr>
          </a:lstStyle>
          <a:p>
            <a:fld id="{83AA070E-BF18-4785-9A48-F96FBBC2792A}" type="slidenum">
              <a:rPr lang="en-GB" smtClean="0"/>
              <a:pPr/>
              <a:t>‹#›</a:t>
            </a:fld>
            <a:endParaRPr lang="en-GB"/>
          </a:p>
        </p:txBody>
      </p:sp>
      <p:sp>
        <p:nvSpPr>
          <p:cNvPr id="5129" name="doc id"/>
          <p:cNvSpPr>
            <a:spLocks noGrp="1" noChangeArrowheads="1"/>
          </p:cNvSpPr>
          <p:nvPr>
            <p:ph type="ftr" sz="quarter" idx="4"/>
          </p:nvPr>
        </p:nvSpPr>
        <p:spPr bwMode="auto">
          <a:xfrm>
            <a:off x="6308218" y="110259"/>
            <a:ext cx="297930" cy="122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b" anchorCtr="0" compatLnSpc="1">
            <a:prstTxWarp prst="textNoShape">
              <a:avLst/>
            </a:prstTxWarp>
          </a:bodyPr>
          <a:lstStyle>
            <a:lvl1pPr>
              <a:defRPr/>
            </a:lvl1pPr>
          </a:lstStyle>
          <a:p>
            <a:endParaRPr lang="en-GB"/>
          </a:p>
        </p:txBody>
      </p:sp>
    </p:spTree>
    <p:extLst>
      <p:ext uri="{BB962C8B-B14F-4D97-AF65-F5344CB8AC3E}">
        <p14:creationId xmlns:p14="http://schemas.microsoft.com/office/powerpoint/2010/main" val="2171116834"/>
      </p:ext>
    </p:extLst>
  </p:cSld>
  <p:clrMap bg1="lt1" tx1="dk1" bg2="lt2" tx2="dk2" accent1="accent1" accent2="accent2" accent3="accent3" accent4="accent4" accent5="accent5" accent6="accent6" hlink="hlink" folHlink="folHlink"/>
  <p:notesStyle>
    <a:lvl1pPr algn="l" defTabSz="895350" rtl="0" fontAlgn="base">
      <a:spcBef>
        <a:spcPct val="0"/>
      </a:spcBef>
      <a:spcAft>
        <a:spcPct val="0"/>
      </a:spcAft>
      <a:buClr>
        <a:schemeClr val="tx2"/>
      </a:buClr>
      <a:defRPr sz="1600" kern="1200">
        <a:solidFill>
          <a:schemeClr val="tx1"/>
        </a:solidFill>
        <a:latin typeface="Arial" pitchFamily="34" charset="0"/>
        <a:ea typeface="+mn-ea"/>
        <a:cs typeface="+mn-cs"/>
      </a:defRPr>
    </a:lvl1pPr>
    <a:lvl2pPr marL="117475" indent="-115888" algn="l" defTabSz="895350" rtl="0" fontAlgn="base">
      <a:spcBef>
        <a:spcPct val="0"/>
      </a:spcBef>
      <a:spcAft>
        <a:spcPct val="0"/>
      </a:spcAft>
      <a:buClr>
        <a:schemeClr val="tx2"/>
      </a:buClr>
      <a:buSzPct val="120000"/>
      <a:buFont typeface="Arial" pitchFamily="34" charset="0"/>
      <a:buChar char="▪"/>
      <a:defRPr sz="1600" kern="1200">
        <a:solidFill>
          <a:schemeClr val="tx1"/>
        </a:solidFill>
        <a:latin typeface="Arial" pitchFamily="34" charset="0"/>
        <a:ea typeface="+mn-ea"/>
        <a:cs typeface="+mn-cs"/>
      </a:defRPr>
    </a:lvl2pPr>
    <a:lvl3pPr marL="300038" indent="-180975" algn="l" defTabSz="895350" rtl="0" fontAlgn="base">
      <a:spcBef>
        <a:spcPct val="0"/>
      </a:spcBef>
      <a:spcAft>
        <a:spcPct val="0"/>
      </a:spcAft>
      <a:buClr>
        <a:schemeClr val="tx2"/>
      </a:buClr>
      <a:buSzPct val="120000"/>
      <a:buFont typeface="Arial" pitchFamily="34" charset="0"/>
      <a:buChar char="–"/>
      <a:defRPr sz="1600" kern="1200">
        <a:solidFill>
          <a:schemeClr val="tx1"/>
        </a:solidFill>
        <a:latin typeface="Arial" pitchFamily="34" charset="0"/>
        <a:ea typeface="+mn-ea"/>
        <a:cs typeface="+mn-cs"/>
      </a:defRPr>
    </a:lvl3pPr>
    <a:lvl4pPr marL="427038" indent="-125413" algn="l" defTabSz="895350" rtl="0" fontAlgn="base">
      <a:spcBef>
        <a:spcPct val="0"/>
      </a:spcBef>
      <a:spcAft>
        <a:spcPct val="0"/>
      </a:spcAft>
      <a:buClr>
        <a:schemeClr val="tx2"/>
      </a:buClr>
      <a:buFont typeface="Arial" pitchFamily="34" charset="0"/>
      <a:buChar char="▫"/>
      <a:defRPr sz="1600" kern="1200">
        <a:solidFill>
          <a:schemeClr val="tx1"/>
        </a:solidFill>
        <a:latin typeface="Arial" pitchFamily="34" charset="0"/>
        <a:ea typeface="+mn-ea"/>
        <a:cs typeface="+mn-cs"/>
      </a:defRPr>
    </a:lvl4pPr>
    <a:lvl5pPr marL="542925" indent="-114300" algn="l" defTabSz="895350" rtl="0" fontAlgn="base">
      <a:spcBef>
        <a:spcPct val="0"/>
      </a:spcBef>
      <a:spcAft>
        <a:spcPct val="0"/>
      </a:spcAft>
      <a:buClr>
        <a:schemeClr val="tx2"/>
      </a:buClr>
      <a:buSzPct val="89000"/>
      <a:buFont typeface="Arial" pitchFamily="34" charset="0"/>
      <a:buChar char="-"/>
      <a:defRPr sz="16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xfrm>
            <a:off x="6066530" y="9493514"/>
            <a:ext cx="539618" cy="184666"/>
          </a:xfrm>
          <a:noFill/>
        </p:spPr>
        <p:txBody>
          <a:bodyPr/>
          <a:lstStyle>
            <a:lvl1pPr eaLnBrk="0" hangingPunct="0">
              <a:defRPr sz="1600">
                <a:solidFill>
                  <a:schemeClr val="tx1"/>
                </a:solidFill>
                <a:latin typeface="Arial" charset="0"/>
              </a:defRPr>
            </a:lvl1pPr>
            <a:lvl2pPr marL="743789" indent="-286073" eaLnBrk="0" hangingPunct="0">
              <a:defRPr sz="1600">
                <a:solidFill>
                  <a:schemeClr val="tx1"/>
                </a:solidFill>
                <a:latin typeface="Arial" charset="0"/>
              </a:defRPr>
            </a:lvl2pPr>
            <a:lvl3pPr marL="1144291" indent="-228859" eaLnBrk="0" hangingPunct="0">
              <a:defRPr sz="1600">
                <a:solidFill>
                  <a:schemeClr val="tx1"/>
                </a:solidFill>
                <a:latin typeface="Arial" charset="0"/>
              </a:defRPr>
            </a:lvl3pPr>
            <a:lvl4pPr marL="1602008" indent="-228859" eaLnBrk="0" hangingPunct="0">
              <a:defRPr sz="1600">
                <a:solidFill>
                  <a:schemeClr val="tx1"/>
                </a:solidFill>
                <a:latin typeface="Arial" charset="0"/>
              </a:defRPr>
            </a:lvl4pPr>
            <a:lvl5pPr marL="2059724" indent="-228859" eaLnBrk="0" hangingPunct="0">
              <a:defRPr sz="1600">
                <a:solidFill>
                  <a:schemeClr val="tx1"/>
                </a:solidFill>
                <a:latin typeface="Arial" charset="0"/>
              </a:defRPr>
            </a:lvl5pPr>
            <a:lvl6pPr marL="2517441" indent="-228859" eaLnBrk="0" fontAlgn="base" hangingPunct="0">
              <a:spcBef>
                <a:spcPct val="0"/>
              </a:spcBef>
              <a:spcAft>
                <a:spcPct val="0"/>
              </a:spcAft>
              <a:defRPr sz="1600">
                <a:solidFill>
                  <a:schemeClr val="tx1"/>
                </a:solidFill>
                <a:latin typeface="Arial" charset="0"/>
              </a:defRPr>
            </a:lvl6pPr>
            <a:lvl7pPr marL="2975157" indent="-228859" eaLnBrk="0" fontAlgn="base" hangingPunct="0">
              <a:spcBef>
                <a:spcPct val="0"/>
              </a:spcBef>
              <a:spcAft>
                <a:spcPct val="0"/>
              </a:spcAft>
              <a:defRPr sz="1600">
                <a:solidFill>
                  <a:schemeClr val="tx1"/>
                </a:solidFill>
                <a:latin typeface="Arial" charset="0"/>
              </a:defRPr>
            </a:lvl7pPr>
            <a:lvl8pPr marL="3432874" indent="-228859" eaLnBrk="0" fontAlgn="base" hangingPunct="0">
              <a:spcBef>
                <a:spcPct val="0"/>
              </a:spcBef>
              <a:spcAft>
                <a:spcPct val="0"/>
              </a:spcAft>
              <a:defRPr sz="1600">
                <a:solidFill>
                  <a:schemeClr val="tx1"/>
                </a:solidFill>
                <a:latin typeface="Arial" charset="0"/>
              </a:defRPr>
            </a:lvl8pPr>
            <a:lvl9pPr marL="3890590" indent="-228859" eaLnBrk="0" fontAlgn="base" hangingPunct="0">
              <a:spcBef>
                <a:spcPct val="0"/>
              </a:spcBef>
              <a:spcAft>
                <a:spcPct val="0"/>
              </a:spcAft>
              <a:defRPr sz="1600">
                <a:solidFill>
                  <a:schemeClr val="tx1"/>
                </a:solidFill>
                <a:latin typeface="Arial" charset="0"/>
              </a:defRPr>
            </a:lvl9pPr>
          </a:lstStyle>
          <a:p>
            <a:pPr eaLnBrk="1" hangingPunct="1"/>
            <a:fld id="{59C82D0B-2745-43F5-A242-79DE1EE6F40C}" type="slidenum">
              <a:rPr lang="en-GB" sz="1200" smtClean="0"/>
              <a:pPr eaLnBrk="1" hangingPunct="1"/>
              <a:t>0</a:t>
            </a:fld>
            <a:endParaRPr lang="en-GB" sz="1200" dirty="0"/>
          </a:p>
        </p:txBody>
      </p:sp>
      <p:sp>
        <p:nvSpPr>
          <p:cNvPr id="9219" name="Rectangle 9"/>
          <p:cNvSpPr>
            <a:spLocks noGrp="1" noRot="1" noChangeAspect="1" noChangeArrowheads="1" noTextEdit="1"/>
          </p:cNvSpPr>
          <p:nvPr>
            <p:ph type="sldImg"/>
          </p:nvPr>
        </p:nvSpPr>
        <p:spPr>
          <a:ln/>
        </p:spPr>
      </p:sp>
      <p:sp>
        <p:nvSpPr>
          <p:cNvPr id="9220" name="Rectangle 10"/>
          <p:cNvSpPr>
            <a:spLocks noGrp="1" noChangeArrowheads="1"/>
          </p:cNvSpPr>
          <p:nvPr>
            <p:ph type="body" idx="1"/>
          </p:nvPr>
        </p:nvSpPr>
        <p:spPr>
          <a:xfrm>
            <a:off x="550471" y="5304976"/>
            <a:ext cx="5792746" cy="246221"/>
          </a:xfrm>
          <a:noFill/>
        </p:spPr>
        <p:txBody>
          <a:bodyPr/>
          <a:lstStyle/>
          <a:p>
            <a:pPr eaLnBrk="1" hangingPunct="1"/>
            <a:endParaRPr lang="en-GB" dirty="0" smtClean="0"/>
          </a:p>
        </p:txBody>
      </p:sp>
    </p:spTree>
    <p:extLst>
      <p:ext uri="{BB962C8B-B14F-4D97-AF65-F5344CB8AC3E}">
        <p14:creationId xmlns:p14="http://schemas.microsoft.com/office/powerpoint/2010/main" val="1540560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0260" y="5304624"/>
            <a:ext cx="5792921" cy="246221"/>
          </a:xfrm>
        </p:spPr>
        <p:txBody>
          <a:bodyPr/>
          <a:lstStyle/>
          <a:p>
            <a:endParaRPr lang="en-GB"/>
          </a:p>
        </p:txBody>
      </p:sp>
      <p:sp>
        <p:nvSpPr>
          <p:cNvPr id="4" name="Slide Number Placeholder 3"/>
          <p:cNvSpPr>
            <a:spLocks noGrp="1"/>
          </p:cNvSpPr>
          <p:nvPr>
            <p:ph type="sldNum" sz="quarter" idx="10"/>
          </p:nvPr>
        </p:nvSpPr>
        <p:spPr/>
        <p:txBody>
          <a:bodyPr/>
          <a:lstStyle/>
          <a:p>
            <a:fld id="{83AA070E-BF18-4785-9A48-F96FBBC2792A}" type="slidenum">
              <a:rPr lang="en-GB" smtClean="0"/>
              <a:pPr/>
              <a:t>10</a:t>
            </a:fld>
            <a:endParaRPr lang="en-GB"/>
          </a:p>
        </p:txBody>
      </p:sp>
    </p:spTree>
    <p:extLst>
      <p:ext uri="{BB962C8B-B14F-4D97-AF65-F5344CB8AC3E}">
        <p14:creationId xmlns:p14="http://schemas.microsoft.com/office/powerpoint/2010/main" val="3620237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0260" y="5304624"/>
            <a:ext cx="5792921" cy="246221"/>
          </a:xfrm>
        </p:spPr>
        <p:txBody>
          <a:bodyPr/>
          <a:lstStyle/>
          <a:p>
            <a:endParaRPr lang="en-GB"/>
          </a:p>
        </p:txBody>
      </p:sp>
      <p:sp>
        <p:nvSpPr>
          <p:cNvPr id="4" name="Slide Number Placeholder 3"/>
          <p:cNvSpPr>
            <a:spLocks noGrp="1"/>
          </p:cNvSpPr>
          <p:nvPr>
            <p:ph type="sldNum" sz="quarter" idx="10"/>
          </p:nvPr>
        </p:nvSpPr>
        <p:spPr/>
        <p:txBody>
          <a:bodyPr/>
          <a:lstStyle/>
          <a:p>
            <a:fld id="{83AA070E-BF18-4785-9A48-F96FBBC2792A}" type="slidenum">
              <a:rPr lang="en-GB" smtClean="0"/>
              <a:pPr/>
              <a:t>11</a:t>
            </a:fld>
            <a:endParaRPr lang="en-GB"/>
          </a:p>
        </p:txBody>
      </p:sp>
    </p:spTree>
    <p:extLst>
      <p:ext uri="{BB962C8B-B14F-4D97-AF65-F5344CB8AC3E}">
        <p14:creationId xmlns:p14="http://schemas.microsoft.com/office/powerpoint/2010/main" val="4242395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0260" y="5304624"/>
            <a:ext cx="5792921" cy="246221"/>
          </a:xfrm>
        </p:spPr>
        <p:txBody>
          <a:bodyPr/>
          <a:lstStyle/>
          <a:p>
            <a:endParaRPr lang="en-GB"/>
          </a:p>
        </p:txBody>
      </p:sp>
      <p:sp>
        <p:nvSpPr>
          <p:cNvPr id="4" name="Slide Number Placeholder 3"/>
          <p:cNvSpPr>
            <a:spLocks noGrp="1"/>
          </p:cNvSpPr>
          <p:nvPr>
            <p:ph type="sldNum" sz="quarter" idx="10"/>
          </p:nvPr>
        </p:nvSpPr>
        <p:spPr/>
        <p:txBody>
          <a:bodyPr/>
          <a:lstStyle/>
          <a:p>
            <a:fld id="{83AA070E-BF18-4785-9A48-F96FBBC2792A}" type="slidenum">
              <a:rPr lang="en-GB" smtClean="0"/>
              <a:pPr/>
              <a:t>12</a:t>
            </a:fld>
            <a:endParaRPr lang="en-GB"/>
          </a:p>
        </p:txBody>
      </p:sp>
    </p:spTree>
    <p:extLst>
      <p:ext uri="{BB962C8B-B14F-4D97-AF65-F5344CB8AC3E}">
        <p14:creationId xmlns:p14="http://schemas.microsoft.com/office/powerpoint/2010/main" val="248072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0260" y="5304624"/>
            <a:ext cx="5792921" cy="246221"/>
          </a:xfrm>
        </p:spPr>
        <p:txBody>
          <a:bodyPr/>
          <a:lstStyle/>
          <a:p>
            <a:endParaRPr lang="en-GB"/>
          </a:p>
        </p:txBody>
      </p:sp>
      <p:sp>
        <p:nvSpPr>
          <p:cNvPr id="4" name="Slide Number Placeholder 3"/>
          <p:cNvSpPr>
            <a:spLocks noGrp="1"/>
          </p:cNvSpPr>
          <p:nvPr>
            <p:ph type="sldNum" sz="quarter" idx="10"/>
          </p:nvPr>
        </p:nvSpPr>
        <p:spPr/>
        <p:txBody>
          <a:bodyPr/>
          <a:lstStyle/>
          <a:p>
            <a:fld id="{83AA070E-BF18-4785-9A48-F96FBBC2792A}" type="slidenum">
              <a:rPr lang="en-GB" smtClean="0"/>
              <a:pPr/>
              <a:t>13</a:t>
            </a:fld>
            <a:endParaRPr lang="en-GB"/>
          </a:p>
        </p:txBody>
      </p:sp>
    </p:spTree>
    <p:extLst>
      <p:ext uri="{BB962C8B-B14F-4D97-AF65-F5344CB8AC3E}">
        <p14:creationId xmlns:p14="http://schemas.microsoft.com/office/powerpoint/2010/main" val="1003845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0260" y="5304624"/>
            <a:ext cx="5792921" cy="246221"/>
          </a:xfrm>
        </p:spPr>
        <p:txBody>
          <a:bodyPr/>
          <a:lstStyle/>
          <a:p>
            <a:endParaRPr lang="en-GB"/>
          </a:p>
        </p:txBody>
      </p:sp>
      <p:sp>
        <p:nvSpPr>
          <p:cNvPr id="4" name="Slide Number Placeholder 3"/>
          <p:cNvSpPr>
            <a:spLocks noGrp="1"/>
          </p:cNvSpPr>
          <p:nvPr>
            <p:ph type="sldNum" sz="quarter" idx="10"/>
          </p:nvPr>
        </p:nvSpPr>
        <p:spPr/>
        <p:txBody>
          <a:bodyPr/>
          <a:lstStyle/>
          <a:p>
            <a:fld id="{83AA070E-BF18-4785-9A48-F96FBBC2792A}" type="slidenum">
              <a:rPr lang="en-GB" smtClean="0"/>
              <a:pPr/>
              <a:t>15</a:t>
            </a:fld>
            <a:endParaRPr lang="en-GB"/>
          </a:p>
        </p:txBody>
      </p:sp>
    </p:spTree>
    <p:extLst>
      <p:ext uri="{BB962C8B-B14F-4D97-AF65-F5344CB8AC3E}">
        <p14:creationId xmlns:p14="http://schemas.microsoft.com/office/powerpoint/2010/main" val="2225174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0260" y="5304624"/>
            <a:ext cx="5792921" cy="246221"/>
          </a:xfrm>
        </p:spPr>
        <p:txBody>
          <a:bodyPr/>
          <a:lstStyle/>
          <a:p>
            <a:endParaRPr lang="en-GB"/>
          </a:p>
        </p:txBody>
      </p:sp>
      <p:sp>
        <p:nvSpPr>
          <p:cNvPr id="4" name="Slide Number Placeholder 3"/>
          <p:cNvSpPr>
            <a:spLocks noGrp="1"/>
          </p:cNvSpPr>
          <p:nvPr>
            <p:ph type="sldNum" sz="quarter" idx="10"/>
          </p:nvPr>
        </p:nvSpPr>
        <p:spPr/>
        <p:txBody>
          <a:bodyPr/>
          <a:lstStyle/>
          <a:p>
            <a:fld id="{83AA070E-BF18-4785-9A48-F96FBBC2792A}" type="slidenum">
              <a:rPr lang="en-GB" smtClean="0"/>
              <a:pPr/>
              <a:t>16</a:t>
            </a:fld>
            <a:endParaRPr lang="en-GB"/>
          </a:p>
        </p:txBody>
      </p:sp>
    </p:spTree>
    <p:extLst>
      <p:ext uri="{BB962C8B-B14F-4D97-AF65-F5344CB8AC3E}">
        <p14:creationId xmlns:p14="http://schemas.microsoft.com/office/powerpoint/2010/main" val="1514864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0260" y="5304624"/>
            <a:ext cx="5792921" cy="246221"/>
          </a:xfrm>
        </p:spPr>
        <p:txBody>
          <a:bodyPr/>
          <a:lstStyle/>
          <a:p>
            <a:endParaRPr lang="en-GB"/>
          </a:p>
        </p:txBody>
      </p:sp>
      <p:sp>
        <p:nvSpPr>
          <p:cNvPr id="4" name="Slide Number Placeholder 3"/>
          <p:cNvSpPr>
            <a:spLocks noGrp="1"/>
          </p:cNvSpPr>
          <p:nvPr>
            <p:ph type="sldNum" sz="quarter" idx="10"/>
          </p:nvPr>
        </p:nvSpPr>
        <p:spPr/>
        <p:txBody>
          <a:bodyPr/>
          <a:lstStyle/>
          <a:p>
            <a:fld id="{83AA070E-BF18-4785-9A48-F96FBBC2792A}" type="slidenum">
              <a:rPr lang="en-GB" smtClean="0"/>
              <a:pPr/>
              <a:t>18</a:t>
            </a:fld>
            <a:endParaRPr lang="en-GB"/>
          </a:p>
        </p:txBody>
      </p:sp>
    </p:spTree>
    <p:extLst>
      <p:ext uri="{BB962C8B-B14F-4D97-AF65-F5344CB8AC3E}">
        <p14:creationId xmlns:p14="http://schemas.microsoft.com/office/powerpoint/2010/main" val="30543969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0260" y="5304624"/>
            <a:ext cx="5792921" cy="246221"/>
          </a:xfrm>
        </p:spPr>
        <p:txBody>
          <a:bodyPr/>
          <a:lstStyle/>
          <a:p>
            <a:endParaRPr lang="en-GB"/>
          </a:p>
        </p:txBody>
      </p:sp>
      <p:sp>
        <p:nvSpPr>
          <p:cNvPr id="4" name="Slide Number Placeholder 3"/>
          <p:cNvSpPr>
            <a:spLocks noGrp="1"/>
          </p:cNvSpPr>
          <p:nvPr>
            <p:ph type="sldNum" sz="quarter" idx="10"/>
          </p:nvPr>
        </p:nvSpPr>
        <p:spPr/>
        <p:txBody>
          <a:bodyPr/>
          <a:lstStyle/>
          <a:p>
            <a:fld id="{83AA070E-BF18-4785-9A48-F96FBBC2792A}" type="slidenum">
              <a:rPr lang="en-GB" smtClean="0"/>
              <a:pPr/>
              <a:t>20</a:t>
            </a:fld>
            <a:endParaRPr lang="en-GB"/>
          </a:p>
        </p:txBody>
      </p:sp>
    </p:spTree>
    <p:extLst>
      <p:ext uri="{BB962C8B-B14F-4D97-AF65-F5344CB8AC3E}">
        <p14:creationId xmlns:p14="http://schemas.microsoft.com/office/powerpoint/2010/main" val="704000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0260" y="5304624"/>
            <a:ext cx="5792921" cy="246221"/>
          </a:xfrm>
        </p:spPr>
        <p:txBody>
          <a:bodyPr/>
          <a:lstStyle/>
          <a:p>
            <a:endParaRPr lang="en-GB"/>
          </a:p>
        </p:txBody>
      </p:sp>
      <p:sp>
        <p:nvSpPr>
          <p:cNvPr id="4" name="Slide Number Placeholder 3"/>
          <p:cNvSpPr>
            <a:spLocks noGrp="1"/>
          </p:cNvSpPr>
          <p:nvPr>
            <p:ph type="sldNum" sz="quarter" idx="10"/>
          </p:nvPr>
        </p:nvSpPr>
        <p:spPr/>
        <p:txBody>
          <a:bodyPr/>
          <a:lstStyle/>
          <a:p>
            <a:fld id="{83AA070E-BF18-4785-9A48-F96FBBC2792A}" type="slidenum">
              <a:rPr lang="en-GB" smtClean="0"/>
              <a:pPr/>
              <a:t>21</a:t>
            </a:fld>
            <a:endParaRPr lang="en-GB"/>
          </a:p>
        </p:txBody>
      </p:sp>
    </p:spTree>
    <p:extLst>
      <p:ext uri="{BB962C8B-B14F-4D97-AF65-F5344CB8AC3E}">
        <p14:creationId xmlns:p14="http://schemas.microsoft.com/office/powerpoint/2010/main" val="41369863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0260" y="5304624"/>
            <a:ext cx="5792921" cy="246221"/>
          </a:xfrm>
        </p:spPr>
        <p:txBody>
          <a:bodyPr/>
          <a:lstStyle/>
          <a:p>
            <a:endParaRPr lang="en-GB"/>
          </a:p>
        </p:txBody>
      </p:sp>
      <p:sp>
        <p:nvSpPr>
          <p:cNvPr id="4" name="Slide Number Placeholder 3"/>
          <p:cNvSpPr>
            <a:spLocks noGrp="1"/>
          </p:cNvSpPr>
          <p:nvPr>
            <p:ph type="sldNum" sz="quarter" idx="10"/>
          </p:nvPr>
        </p:nvSpPr>
        <p:spPr/>
        <p:txBody>
          <a:bodyPr/>
          <a:lstStyle/>
          <a:p>
            <a:fld id="{83AA070E-BF18-4785-9A48-F96FBBC2792A}" type="slidenum">
              <a:rPr lang="en-GB" smtClean="0"/>
              <a:pPr/>
              <a:t>22</a:t>
            </a:fld>
            <a:endParaRPr lang="en-GB"/>
          </a:p>
        </p:txBody>
      </p:sp>
    </p:spTree>
    <p:extLst>
      <p:ext uri="{BB962C8B-B14F-4D97-AF65-F5344CB8AC3E}">
        <p14:creationId xmlns:p14="http://schemas.microsoft.com/office/powerpoint/2010/main" val="1800812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0260" y="5304624"/>
            <a:ext cx="5792921" cy="246221"/>
          </a:xfrm>
        </p:spPr>
        <p:txBody>
          <a:bodyPr/>
          <a:lstStyle/>
          <a:p>
            <a:endParaRPr lang="en-GB"/>
          </a:p>
        </p:txBody>
      </p:sp>
      <p:sp>
        <p:nvSpPr>
          <p:cNvPr id="4" name="Slide Number Placeholder 3"/>
          <p:cNvSpPr>
            <a:spLocks noGrp="1"/>
          </p:cNvSpPr>
          <p:nvPr>
            <p:ph type="sldNum" sz="quarter" idx="10"/>
          </p:nvPr>
        </p:nvSpPr>
        <p:spPr/>
        <p:txBody>
          <a:bodyPr/>
          <a:lstStyle/>
          <a:p>
            <a:fld id="{83AA070E-BF18-4785-9A48-F96FBBC2792A}" type="slidenum">
              <a:rPr lang="en-GB" smtClean="0"/>
              <a:pPr/>
              <a:t>1</a:t>
            </a:fld>
            <a:endParaRPr lang="en-GB"/>
          </a:p>
        </p:txBody>
      </p:sp>
    </p:spTree>
    <p:extLst>
      <p:ext uri="{BB962C8B-B14F-4D97-AF65-F5344CB8AC3E}">
        <p14:creationId xmlns:p14="http://schemas.microsoft.com/office/powerpoint/2010/main" val="2526280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0260" y="5304624"/>
            <a:ext cx="5792921" cy="246221"/>
          </a:xfrm>
        </p:spPr>
        <p:txBody>
          <a:bodyPr/>
          <a:lstStyle/>
          <a:p>
            <a:endParaRPr lang="en-GB"/>
          </a:p>
        </p:txBody>
      </p:sp>
      <p:sp>
        <p:nvSpPr>
          <p:cNvPr id="4" name="Slide Number Placeholder 3"/>
          <p:cNvSpPr>
            <a:spLocks noGrp="1"/>
          </p:cNvSpPr>
          <p:nvPr>
            <p:ph type="sldNum" sz="quarter" idx="10"/>
          </p:nvPr>
        </p:nvSpPr>
        <p:spPr/>
        <p:txBody>
          <a:bodyPr/>
          <a:lstStyle/>
          <a:p>
            <a:fld id="{83AA070E-BF18-4785-9A48-F96FBBC2792A}" type="slidenum">
              <a:rPr lang="en-GB" smtClean="0"/>
              <a:pPr/>
              <a:t>23</a:t>
            </a:fld>
            <a:endParaRPr lang="en-GB"/>
          </a:p>
        </p:txBody>
      </p:sp>
    </p:spTree>
    <p:extLst>
      <p:ext uri="{BB962C8B-B14F-4D97-AF65-F5344CB8AC3E}">
        <p14:creationId xmlns:p14="http://schemas.microsoft.com/office/powerpoint/2010/main" val="1406624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0260" y="5304624"/>
            <a:ext cx="5792921" cy="246221"/>
          </a:xfrm>
        </p:spPr>
        <p:txBody>
          <a:bodyPr/>
          <a:lstStyle/>
          <a:p>
            <a:endParaRPr lang="en-GB"/>
          </a:p>
        </p:txBody>
      </p:sp>
      <p:sp>
        <p:nvSpPr>
          <p:cNvPr id="4" name="Slide Number Placeholder 3"/>
          <p:cNvSpPr>
            <a:spLocks noGrp="1"/>
          </p:cNvSpPr>
          <p:nvPr>
            <p:ph type="sldNum" sz="quarter" idx="10"/>
          </p:nvPr>
        </p:nvSpPr>
        <p:spPr/>
        <p:txBody>
          <a:bodyPr/>
          <a:lstStyle/>
          <a:p>
            <a:fld id="{83AA070E-BF18-4785-9A48-F96FBBC2792A}" type="slidenum">
              <a:rPr lang="en-GB" smtClean="0"/>
              <a:pPr/>
              <a:t>24</a:t>
            </a:fld>
            <a:endParaRPr lang="en-GB"/>
          </a:p>
        </p:txBody>
      </p:sp>
    </p:spTree>
    <p:extLst>
      <p:ext uri="{BB962C8B-B14F-4D97-AF65-F5344CB8AC3E}">
        <p14:creationId xmlns:p14="http://schemas.microsoft.com/office/powerpoint/2010/main" val="30543969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0260" y="5304624"/>
            <a:ext cx="5792921" cy="246221"/>
          </a:xfrm>
        </p:spPr>
        <p:txBody>
          <a:bodyPr/>
          <a:lstStyle/>
          <a:p>
            <a:endParaRPr lang="en-GB"/>
          </a:p>
        </p:txBody>
      </p:sp>
      <p:sp>
        <p:nvSpPr>
          <p:cNvPr id="4" name="Slide Number Placeholder 3"/>
          <p:cNvSpPr>
            <a:spLocks noGrp="1"/>
          </p:cNvSpPr>
          <p:nvPr>
            <p:ph type="sldNum" sz="quarter" idx="10"/>
          </p:nvPr>
        </p:nvSpPr>
        <p:spPr/>
        <p:txBody>
          <a:bodyPr/>
          <a:lstStyle/>
          <a:p>
            <a:fld id="{83AA070E-BF18-4785-9A48-F96FBBC2792A}" type="slidenum">
              <a:rPr lang="en-GB" smtClean="0"/>
              <a:pPr/>
              <a:t>25</a:t>
            </a:fld>
            <a:endParaRPr lang="en-GB"/>
          </a:p>
        </p:txBody>
      </p:sp>
    </p:spTree>
    <p:extLst>
      <p:ext uri="{BB962C8B-B14F-4D97-AF65-F5344CB8AC3E}">
        <p14:creationId xmlns:p14="http://schemas.microsoft.com/office/powerpoint/2010/main" val="206412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0260" y="5304624"/>
            <a:ext cx="5792921" cy="246221"/>
          </a:xfrm>
        </p:spPr>
        <p:txBody>
          <a:bodyPr/>
          <a:lstStyle/>
          <a:p>
            <a:endParaRPr lang="en-GB"/>
          </a:p>
        </p:txBody>
      </p:sp>
      <p:sp>
        <p:nvSpPr>
          <p:cNvPr id="4" name="Slide Number Placeholder 3"/>
          <p:cNvSpPr>
            <a:spLocks noGrp="1"/>
          </p:cNvSpPr>
          <p:nvPr>
            <p:ph type="sldNum" sz="quarter" idx="10"/>
          </p:nvPr>
        </p:nvSpPr>
        <p:spPr/>
        <p:txBody>
          <a:bodyPr/>
          <a:lstStyle/>
          <a:p>
            <a:fld id="{83AA070E-BF18-4785-9A48-F96FBBC2792A}" type="slidenum">
              <a:rPr lang="en-GB" smtClean="0"/>
              <a:pPr/>
              <a:t>3</a:t>
            </a:fld>
            <a:endParaRPr lang="en-GB"/>
          </a:p>
        </p:txBody>
      </p:sp>
    </p:spTree>
    <p:extLst>
      <p:ext uri="{BB962C8B-B14F-4D97-AF65-F5344CB8AC3E}">
        <p14:creationId xmlns:p14="http://schemas.microsoft.com/office/powerpoint/2010/main" val="20494043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0260" y="5304624"/>
            <a:ext cx="5792921" cy="246221"/>
          </a:xfrm>
        </p:spPr>
        <p:txBody>
          <a:bodyPr/>
          <a:lstStyle/>
          <a:p>
            <a:endParaRPr lang="en-GB"/>
          </a:p>
        </p:txBody>
      </p:sp>
      <p:sp>
        <p:nvSpPr>
          <p:cNvPr id="4" name="Slide Number Placeholder 3"/>
          <p:cNvSpPr>
            <a:spLocks noGrp="1"/>
          </p:cNvSpPr>
          <p:nvPr>
            <p:ph type="sldNum" sz="quarter" idx="10"/>
          </p:nvPr>
        </p:nvSpPr>
        <p:spPr/>
        <p:txBody>
          <a:bodyPr/>
          <a:lstStyle/>
          <a:p>
            <a:fld id="{83AA070E-BF18-4785-9A48-F96FBBC2792A}" type="slidenum">
              <a:rPr lang="en-GB" smtClean="0"/>
              <a:pPr/>
              <a:t>4</a:t>
            </a:fld>
            <a:endParaRPr lang="en-GB"/>
          </a:p>
        </p:txBody>
      </p:sp>
    </p:spTree>
    <p:extLst>
      <p:ext uri="{BB962C8B-B14F-4D97-AF65-F5344CB8AC3E}">
        <p14:creationId xmlns:p14="http://schemas.microsoft.com/office/powerpoint/2010/main" val="303808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0260" y="5304624"/>
            <a:ext cx="5792921" cy="246221"/>
          </a:xfrm>
        </p:spPr>
        <p:txBody>
          <a:bodyPr/>
          <a:lstStyle/>
          <a:p>
            <a:endParaRPr lang="en-GB"/>
          </a:p>
        </p:txBody>
      </p:sp>
      <p:sp>
        <p:nvSpPr>
          <p:cNvPr id="4" name="Slide Number Placeholder 3"/>
          <p:cNvSpPr>
            <a:spLocks noGrp="1"/>
          </p:cNvSpPr>
          <p:nvPr>
            <p:ph type="sldNum" sz="quarter" idx="10"/>
          </p:nvPr>
        </p:nvSpPr>
        <p:spPr/>
        <p:txBody>
          <a:bodyPr/>
          <a:lstStyle/>
          <a:p>
            <a:fld id="{83AA070E-BF18-4785-9A48-F96FBBC2792A}" type="slidenum">
              <a:rPr lang="en-GB" smtClean="0"/>
              <a:pPr/>
              <a:t>5</a:t>
            </a:fld>
            <a:endParaRPr lang="en-GB"/>
          </a:p>
        </p:txBody>
      </p:sp>
    </p:spTree>
    <p:extLst>
      <p:ext uri="{BB962C8B-B14F-4D97-AF65-F5344CB8AC3E}">
        <p14:creationId xmlns:p14="http://schemas.microsoft.com/office/powerpoint/2010/main" val="3844209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0260" y="5304624"/>
            <a:ext cx="5792921" cy="246221"/>
          </a:xfrm>
        </p:spPr>
        <p:txBody>
          <a:bodyPr/>
          <a:lstStyle/>
          <a:p>
            <a:endParaRPr lang="en-GB"/>
          </a:p>
        </p:txBody>
      </p:sp>
      <p:sp>
        <p:nvSpPr>
          <p:cNvPr id="4" name="Slide Number Placeholder 3"/>
          <p:cNvSpPr>
            <a:spLocks noGrp="1"/>
          </p:cNvSpPr>
          <p:nvPr>
            <p:ph type="sldNum" sz="quarter" idx="10"/>
          </p:nvPr>
        </p:nvSpPr>
        <p:spPr/>
        <p:txBody>
          <a:bodyPr/>
          <a:lstStyle/>
          <a:p>
            <a:fld id="{83AA070E-BF18-4785-9A48-F96FBBC2792A}" type="slidenum">
              <a:rPr lang="en-GB" smtClean="0"/>
              <a:pPr/>
              <a:t>6</a:t>
            </a:fld>
            <a:endParaRPr lang="en-GB"/>
          </a:p>
        </p:txBody>
      </p:sp>
    </p:spTree>
    <p:extLst>
      <p:ext uri="{BB962C8B-B14F-4D97-AF65-F5344CB8AC3E}">
        <p14:creationId xmlns:p14="http://schemas.microsoft.com/office/powerpoint/2010/main" val="3491746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0260" y="5304624"/>
            <a:ext cx="5792921" cy="246221"/>
          </a:xfrm>
        </p:spPr>
        <p:txBody>
          <a:bodyPr/>
          <a:lstStyle/>
          <a:p>
            <a:endParaRPr lang="en-GB"/>
          </a:p>
        </p:txBody>
      </p:sp>
      <p:sp>
        <p:nvSpPr>
          <p:cNvPr id="4" name="Slide Number Placeholder 3"/>
          <p:cNvSpPr>
            <a:spLocks noGrp="1"/>
          </p:cNvSpPr>
          <p:nvPr>
            <p:ph type="sldNum" sz="quarter" idx="10"/>
          </p:nvPr>
        </p:nvSpPr>
        <p:spPr/>
        <p:txBody>
          <a:bodyPr/>
          <a:lstStyle/>
          <a:p>
            <a:fld id="{83AA070E-BF18-4785-9A48-F96FBBC2792A}" type="slidenum">
              <a:rPr lang="en-GB" smtClean="0"/>
              <a:pPr/>
              <a:t>7</a:t>
            </a:fld>
            <a:endParaRPr lang="en-GB"/>
          </a:p>
        </p:txBody>
      </p:sp>
    </p:spTree>
    <p:extLst>
      <p:ext uri="{BB962C8B-B14F-4D97-AF65-F5344CB8AC3E}">
        <p14:creationId xmlns:p14="http://schemas.microsoft.com/office/powerpoint/2010/main" val="14390840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0260" y="5304624"/>
            <a:ext cx="5792921" cy="246221"/>
          </a:xfrm>
        </p:spPr>
        <p:txBody>
          <a:bodyPr/>
          <a:lstStyle/>
          <a:p>
            <a:endParaRPr lang="en-GB"/>
          </a:p>
        </p:txBody>
      </p:sp>
      <p:sp>
        <p:nvSpPr>
          <p:cNvPr id="4" name="Slide Number Placeholder 3"/>
          <p:cNvSpPr>
            <a:spLocks noGrp="1"/>
          </p:cNvSpPr>
          <p:nvPr>
            <p:ph type="sldNum" sz="quarter" idx="10"/>
          </p:nvPr>
        </p:nvSpPr>
        <p:spPr/>
        <p:txBody>
          <a:bodyPr/>
          <a:lstStyle/>
          <a:p>
            <a:fld id="{83AA070E-BF18-4785-9A48-F96FBBC2792A}" type="slidenum">
              <a:rPr lang="en-GB" smtClean="0"/>
              <a:pPr/>
              <a:t>8</a:t>
            </a:fld>
            <a:endParaRPr lang="en-GB"/>
          </a:p>
        </p:txBody>
      </p:sp>
    </p:spTree>
    <p:extLst>
      <p:ext uri="{BB962C8B-B14F-4D97-AF65-F5344CB8AC3E}">
        <p14:creationId xmlns:p14="http://schemas.microsoft.com/office/powerpoint/2010/main" val="10799287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0260" y="5304624"/>
            <a:ext cx="5792921" cy="246221"/>
          </a:xfrm>
        </p:spPr>
        <p:txBody>
          <a:bodyPr/>
          <a:lstStyle/>
          <a:p>
            <a:endParaRPr lang="en-GB"/>
          </a:p>
        </p:txBody>
      </p:sp>
      <p:sp>
        <p:nvSpPr>
          <p:cNvPr id="4" name="Slide Number Placeholder 3"/>
          <p:cNvSpPr>
            <a:spLocks noGrp="1"/>
          </p:cNvSpPr>
          <p:nvPr>
            <p:ph type="sldNum" sz="quarter" idx="10"/>
          </p:nvPr>
        </p:nvSpPr>
        <p:spPr/>
        <p:txBody>
          <a:bodyPr/>
          <a:lstStyle/>
          <a:p>
            <a:fld id="{83AA070E-BF18-4785-9A48-F96FBBC2792A}" type="slidenum">
              <a:rPr lang="en-GB" smtClean="0"/>
              <a:pPr/>
              <a:t>9</a:t>
            </a:fld>
            <a:endParaRPr lang="en-GB"/>
          </a:p>
        </p:txBody>
      </p:sp>
    </p:spTree>
    <p:extLst>
      <p:ext uri="{BB962C8B-B14F-4D97-AF65-F5344CB8AC3E}">
        <p14:creationId xmlns:p14="http://schemas.microsoft.com/office/powerpoint/2010/main" val="150224789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11.xml"/><Relationship Id="rId13" Type="http://schemas.openxmlformats.org/officeDocument/2006/relationships/image" Target="../media/image3.emf"/><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2.emf"/><Relationship Id="rId2" Type="http://schemas.openxmlformats.org/officeDocument/2006/relationships/tags" Target="../tags/tag5.xml"/><Relationship Id="rId1" Type="http://schemas.openxmlformats.org/officeDocument/2006/relationships/vmlDrawing" Target="../drawings/vmlDrawing2.vml"/><Relationship Id="rId6" Type="http://schemas.openxmlformats.org/officeDocument/2006/relationships/tags" Target="../tags/tag9.xml"/><Relationship Id="rId11" Type="http://schemas.openxmlformats.org/officeDocument/2006/relationships/oleObject" Target="../embeddings/oleObject2.bin"/><Relationship Id="rId5" Type="http://schemas.openxmlformats.org/officeDocument/2006/relationships/tags" Target="../tags/tag8.xml"/><Relationship Id="rId10" Type="http://schemas.openxmlformats.org/officeDocument/2006/relationships/slideMaster" Target="../slideMasters/slideMaster1.xml"/><Relationship Id="rId4" Type="http://schemas.openxmlformats.org/officeDocument/2006/relationships/tags" Target="../tags/tag7.xml"/><Relationship Id="rId9" Type="http://schemas.openxmlformats.org/officeDocument/2006/relationships/tags" Target="../tags/tag12.xml"/><Relationship Id="rId1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aphicFrame>
        <p:nvGraphicFramePr>
          <p:cNvPr id="13487" name="Rectangle 1199" hidden="1"/>
          <p:cNvGraphicFramePr>
            <a:graphicFrameLocks/>
          </p:cNvGraphicFramePr>
          <p:nvPr>
            <p:custDataLst>
              <p:tags r:id="rId2"/>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13621" name="think-cell Slide" r:id="rId11" imgW="0" imgH="0" progId="TCLayout.ActiveDocument.1">
                  <p:embed/>
                </p:oleObj>
              </mc:Choice>
              <mc:Fallback>
                <p:oleObj name="think-cell Slide" r:id="rId11" imgW="0" imgH="0" progId="TCLayout.ActiveDocument.1">
                  <p:embed/>
                  <p:pic>
                    <p:nvPicPr>
                      <p:cNvPr id="0" name="Rectangle 1199"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4" name="Rectangle 1026"/>
          <p:cNvSpPr>
            <a:spLocks noGrp="1" noChangeArrowheads="1"/>
          </p:cNvSpPr>
          <p:nvPr>
            <p:ph type="ctrTitle"/>
            <p:custDataLst>
              <p:tags r:id="rId3"/>
            </p:custDataLst>
          </p:nvPr>
        </p:nvSpPr>
        <p:spPr>
          <a:xfrm>
            <a:off x="2640013" y="2133600"/>
            <a:ext cx="4935537" cy="492443"/>
          </a:xfrm>
        </p:spPr>
        <p:txBody>
          <a:bodyPr/>
          <a:lstStyle>
            <a:lvl1pPr>
              <a:defRPr sz="3200" b="0">
                <a:solidFill>
                  <a:schemeClr val="hlink"/>
                </a:solidFill>
              </a:defRPr>
            </a:lvl1pPr>
          </a:lstStyle>
          <a:p>
            <a:pPr lvl="0"/>
            <a:r>
              <a:rPr lang="en-GB" noProof="0" smtClean="0"/>
              <a:t>Click to edit Master title</a:t>
            </a:r>
          </a:p>
        </p:txBody>
      </p:sp>
      <p:sp>
        <p:nvSpPr>
          <p:cNvPr id="13315" name="Rectangle 1027"/>
          <p:cNvSpPr>
            <a:spLocks noGrp="1" noChangeArrowheads="1"/>
          </p:cNvSpPr>
          <p:nvPr>
            <p:ph type="subTitle" idx="1"/>
            <p:custDataLst>
              <p:tags r:id="rId4"/>
            </p:custDataLst>
          </p:nvPr>
        </p:nvSpPr>
        <p:spPr>
          <a:xfrm>
            <a:off x="2640013" y="3867150"/>
            <a:ext cx="4935537" cy="215444"/>
          </a:xfrm>
        </p:spPr>
        <p:txBody>
          <a:bodyPr>
            <a:spAutoFit/>
          </a:bodyPr>
          <a:lstStyle>
            <a:lvl1pPr>
              <a:defRPr sz="1400">
                <a:solidFill>
                  <a:schemeClr val="hlink"/>
                </a:solidFill>
              </a:defRPr>
            </a:lvl1pPr>
          </a:lstStyle>
          <a:p>
            <a:pPr lvl="0"/>
            <a:r>
              <a:rPr lang="en-GB" noProof="0" smtClean="0"/>
              <a:t>Click to edit Master subtitle style</a:t>
            </a:r>
          </a:p>
        </p:txBody>
      </p:sp>
      <p:grpSp>
        <p:nvGrpSpPr>
          <p:cNvPr id="13480" name="TitleBottomBar"/>
          <p:cNvGrpSpPr>
            <a:grpSpLocks/>
          </p:cNvGrpSpPr>
          <p:nvPr>
            <p:custDataLst>
              <p:tags r:id="rId5"/>
            </p:custDataLst>
          </p:nvPr>
        </p:nvGrpSpPr>
        <p:grpSpPr bwMode="auto">
          <a:xfrm>
            <a:off x="2193925" y="6300788"/>
            <a:ext cx="6767513" cy="420687"/>
            <a:chOff x="1382" y="3969"/>
            <a:chExt cx="4263" cy="265"/>
          </a:xfrm>
        </p:grpSpPr>
        <p:sp>
          <p:nvSpPr>
            <p:cNvPr id="13481" name="Rectangle 1193"/>
            <p:cNvSpPr>
              <a:spLocks noChangeArrowheads="1"/>
            </p:cNvSpPr>
            <p:nvPr userDrawn="1">
              <p:custDataLst>
                <p:tags r:id="rId9"/>
              </p:custDataLst>
            </p:nvPr>
          </p:nvSpPr>
          <p:spPr bwMode="gray">
            <a:xfrm>
              <a:off x="1382" y="3969"/>
              <a:ext cx="4263" cy="265"/>
            </a:xfrm>
            <a:prstGeom prst="rect">
              <a:avLst/>
            </a:prstGeom>
            <a:solidFill>
              <a:srgbClr val="00296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pic>
          <p:nvPicPr>
            <p:cNvPr id="13482" name="Picture 1194"/>
            <p:cNvPicPr>
              <a:picLocks noChangeAspect="1" noChangeArrowheads="1"/>
            </p:cNvPicPr>
            <p:nvPr userDrawn="1"/>
          </p:nvPicPr>
          <p:blipFill>
            <a:blip r:embed="rId12" cstate="print">
              <a:extLst>
                <a:ext uri="{28A0092B-C50C-407E-A947-70E740481C1C}">
                  <a14:useLocalDpi xmlns:a14="http://schemas.microsoft.com/office/drawing/2010/main" val="0"/>
                </a:ext>
              </a:extLst>
            </a:blip>
            <a:srcRect/>
            <a:stretch>
              <a:fillRect/>
            </a:stretch>
          </p:blipFill>
          <p:spPr bwMode="auto">
            <a:xfrm>
              <a:off x="4519" y="4059"/>
              <a:ext cx="1023"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3483" name="TitleBottomBarBW" hidden="1"/>
          <p:cNvPicPr>
            <a:picLocks noChangeAspect="1" noChangeArrowheads="1"/>
          </p:cNvPicPr>
          <p:nvPr>
            <p:custDataLst>
              <p:tags r:id="rId6"/>
            </p:custDataLst>
          </p:nvPr>
        </p:nvPicPr>
        <p:blipFill>
          <a:blip r:embed="rId13" cstate="print">
            <a:extLst>
              <a:ext uri="{28A0092B-C50C-407E-A947-70E740481C1C}">
                <a14:useLocalDpi xmlns:a14="http://schemas.microsoft.com/office/drawing/2010/main" val="0"/>
              </a:ext>
            </a:extLst>
          </a:blip>
          <a:srcRect/>
          <a:stretch>
            <a:fillRect/>
          </a:stretch>
        </p:blipFill>
        <p:spPr bwMode="auto">
          <a:xfrm>
            <a:off x="7173913" y="6443663"/>
            <a:ext cx="1636712" cy="19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509" name="McK Title Elements"/>
          <p:cNvGrpSpPr>
            <a:grpSpLocks/>
          </p:cNvGrpSpPr>
          <p:nvPr/>
        </p:nvGrpSpPr>
        <p:grpSpPr bwMode="auto">
          <a:xfrm>
            <a:off x="0" y="0"/>
            <a:ext cx="8283575" cy="6723063"/>
            <a:chOff x="0" y="0"/>
            <a:chExt cx="5218" cy="4235"/>
          </a:xfrm>
        </p:grpSpPr>
        <p:sp>
          <p:nvSpPr>
            <p:cNvPr id="13332" name="McK Document type" hidden="1"/>
            <p:cNvSpPr txBox="1">
              <a:spLocks noChangeArrowheads="1"/>
            </p:cNvSpPr>
            <p:nvPr/>
          </p:nvSpPr>
          <p:spPr bwMode="auto">
            <a:xfrm>
              <a:off x="1663" y="3106"/>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p>
              <a:r>
                <a:rPr lang="en-GB" sz="1400" smtClean="0">
                  <a:solidFill>
                    <a:schemeClr val="folHlink"/>
                  </a:solidFill>
                </a:rPr>
                <a:t>Dokumenttyp</a:t>
              </a:r>
              <a:endParaRPr lang="en-GB" sz="1400">
                <a:solidFill>
                  <a:schemeClr val="folHlink"/>
                </a:solidFill>
              </a:endParaRPr>
            </a:p>
          </p:txBody>
        </p:sp>
        <p:sp>
          <p:nvSpPr>
            <p:cNvPr id="13333" name="McK Date" hidden="1"/>
            <p:cNvSpPr txBox="1">
              <a:spLocks noChangeArrowheads="1"/>
            </p:cNvSpPr>
            <p:nvPr/>
          </p:nvSpPr>
          <p:spPr bwMode="auto">
            <a:xfrm>
              <a:off x="1663" y="3275"/>
              <a:ext cx="3109" cy="1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r>
                <a:rPr lang="en-GB" sz="1400" smtClean="0">
                  <a:solidFill>
                    <a:schemeClr val="folHlink"/>
                  </a:solidFill>
                </a:rPr>
                <a:t>Datum</a:t>
              </a:r>
              <a:endParaRPr lang="en-GB" sz="1400">
                <a:solidFill>
                  <a:schemeClr val="folHlink"/>
                </a:solidFill>
              </a:endParaRPr>
            </a:p>
          </p:txBody>
        </p:sp>
        <p:sp>
          <p:nvSpPr>
            <p:cNvPr id="13352" name="McK Disclaimer" hidden="1"/>
            <p:cNvSpPr>
              <a:spLocks noChangeArrowheads="1"/>
            </p:cNvSpPr>
            <p:nvPr/>
          </p:nvSpPr>
          <p:spPr bwMode="auto">
            <a:xfrm>
              <a:off x="1663" y="3714"/>
              <a:ext cx="3555" cy="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b">
              <a:spAutoFit/>
            </a:bodyPr>
            <a:lstStyle>
              <a:lvl1pPr defTabSz="804863">
                <a:defRPr sz="2400">
                  <a:solidFill>
                    <a:schemeClr val="tx1"/>
                  </a:solidFill>
                  <a:latin typeface="Arial" pitchFamily="34" charset="0"/>
                </a:defRPr>
              </a:lvl1pPr>
              <a:lvl2pPr marL="401638" defTabSz="804863">
                <a:defRPr sz="2400">
                  <a:solidFill>
                    <a:schemeClr val="tx1"/>
                  </a:solidFill>
                  <a:latin typeface="Arial" pitchFamily="34" charset="0"/>
                </a:defRPr>
              </a:lvl2pPr>
              <a:lvl3pPr marL="804863" defTabSz="804863">
                <a:defRPr sz="2400">
                  <a:solidFill>
                    <a:schemeClr val="tx1"/>
                  </a:solidFill>
                  <a:latin typeface="Arial" pitchFamily="34" charset="0"/>
                </a:defRPr>
              </a:lvl3pPr>
              <a:lvl4pPr marL="1206500" defTabSz="804863">
                <a:defRPr sz="2400">
                  <a:solidFill>
                    <a:schemeClr val="tx1"/>
                  </a:solidFill>
                  <a:latin typeface="Arial" pitchFamily="34" charset="0"/>
                </a:defRPr>
              </a:lvl4pPr>
              <a:lvl5pPr marL="1608138" defTabSz="804863">
                <a:defRPr sz="2400">
                  <a:solidFill>
                    <a:schemeClr val="tx1"/>
                  </a:solidFill>
                  <a:latin typeface="Arial" pitchFamily="34" charset="0"/>
                </a:defRPr>
              </a:lvl5pPr>
              <a:lvl6pPr marL="2065338" defTabSz="804863" fontAlgn="base">
                <a:spcBef>
                  <a:spcPct val="0"/>
                </a:spcBef>
                <a:spcAft>
                  <a:spcPct val="0"/>
                </a:spcAft>
                <a:defRPr sz="2400">
                  <a:solidFill>
                    <a:schemeClr val="tx1"/>
                  </a:solidFill>
                  <a:latin typeface="Arial" pitchFamily="34" charset="0"/>
                </a:defRPr>
              </a:lvl6pPr>
              <a:lvl7pPr marL="2522538" defTabSz="804863" fontAlgn="base">
                <a:spcBef>
                  <a:spcPct val="0"/>
                </a:spcBef>
                <a:spcAft>
                  <a:spcPct val="0"/>
                </a:spcAft>
                <a:defRPr sz="2400">
                  <a:solidFill>
                    <a:schemeClr val="tx1"/>
                  </a:solidFill>
                  <a:latin typeface="Arial" pitchFamily="34" charset="0"/>
                </a:defRPr>
              </a:lvl7pPr>
              <a:lvl8pPr marL="2979738" defTabSz="804863" fontAlgn="base">
                <a:spcBef>
                  <a:spcPct val="0"/>
                </a:spcBef>
                <a:spcAft>
                  <a:spcPct val="0"/>
                </a:spcAft>
                <a:defRPr sz="2400">
                  <a:solidFill>
                    <a:schemeClr val="tx1"/>
                  </a:solidFill>
                  <a:latin typeface="Arial" pitchFamily="34" charset="0"/>
                </a:defRPr>
              </a:lvl8pPr>
              <a:lvl9pPr marL="3436938" defTabSz="804863" fontAlgn="base">
                <a:spcBef>
                  <a:spcPct val="0"/>
                </a:spcBef>
                <a:spcAft>
                  <a:spcPct val="0"/>
                </a:spcAft>
                <a:defRPr sz="2400">
                  <a:solidFill>
                    <a:schemeClr val="tx1"/>
                  </a:solidFill>
                  <a:latin typeface="Arial" pitchFamily="34" charset="0"/>
                </a:defRPr>
              </a:lvl9pPr>
            </a:lstStyle>
            <a:p>
              <a:pPr eaLnBrk="0" hangingPunct="0"/>
              <a:r>
                <a:rPr lang="en-GB" sz="800" dirty="0" err="1" smtClean="0">
                  <a:solidFill>
                    <a:srgbClr val="C2C2C2"/>
                  </a:solidFill>
                </a:rPr>
                <a:t>STRENG</a:t>
              </a:r>
              <a:r>
                <a:rPr lang="en-GB" sz="800" dirty="0" smtClean="0">
                  <a:solidFill>
                    <a:srgbClr val="C2C2C2"/>
                  </a:solidFill>
                </a:rPr>
                <a:t> </a:t>
              </a:r>
              <a:r>
                <a:rPr lang="en-GB" sz="800" dirty="0" err="1" smtClean="0">
                  <a:solidFill>
                    <a:srgbClr val="C2C2C2"/>
                  </a:solidFill>
                </a:rPr>
                <a:t>VERTRAULICH</a:t>
              </a:r>
              <a:r>
                <a:rPr lang="en-GB" sz="800" dirty="0" smtClean="0">
                  <a:solidFill>
                    <a:srgbClr val="C2C2C2"/>
                  </a:solidFill>
                </a:rPr>
                <a:t> UND </a:t>
              </a:r>
              <a:r>
                <a:rPr lang="en-GB" sz="800" dirty="0" err="1" smtClean="0">
                  <a:solidFill>
                    <a:srgbClr val="C2C2C2"/>
                  </a:solidFill>
                </a:rPr>
                <a:t>RECHTLICH</a:t>
              </a:r>
              <a:r>
                <a:rPr lang="en-GB" sz="800" dirty="0" smtClean="0">
                  <a:solidFill>
                    <a:srgbClr val="C2C2C2"/>
                  </a:solidFill>
                </a:rPr>
                <a:t> </a:t>
              </a:r>
              <a:r>
                <a:rPr lang="en-GB" sz="800" dirty="0" err="1" smtClean="0">
                  <a:solidFill>
                    <a:srgbClr val="C2C2C2"/>
                  </a:solidFill>
                </a:rPr>
                <a:t>GESCHÜTZT</a:t>
              </a:r>
              <a:r>
                <a:rPr lang="en-GB" sz="800" dirty="0" smtClean="0">
                  <a:solidFill>
                    <a:srgbClr val="C2C2C2"/>
                  </a:solidFill>
                </a:rPr>
                <a:t> </a:t>
              </a:r>
            </a:p>
            <a:p>
              <a:pPr eaLnBrk="0" hangingPunct="0"/>
              <a:r>
                <a:rPr lang="en-GB" sz="800" dirty="0" err="1" smtClean="0">
                  <a:solidFill>
                    <a:srgbClr val="C2C2C2"/>
                  </a:solidFill>
                </a:rPr>
                <a:t>Jedwede</a:t>
              </a:r>
              <a:r>
                <a:rPr lang="en-GB" sz="800" dirty="0" smtClean="0">
                  <a:solidFill>
                    <a:srgbClr val="C2C2C2"/>
                  </a:solidFill>
                </a:rPr>
                <a:t> </a:t>
              </a:r>
              <a:r>
                <a:rPr lang="en-GB" sz="800" dirty="0" err="1" smtClean="0">
                  <a:solidFill>
                    <a:srgbClr val="C2C2C2"/>
                  </a:solidFill>
                </a:rPr>
                <a:t>Verwendung</a:t>
              </a:r>
              <a:r>
                <a:rPr lang="en-GB" sz="800" dirty="0" smtClean="0">
                  <a:solidFill>
                    <a:srgbClr val="C2C2C2"/>
                  </a:solidFill>
                </a:rPr>
                <a:t> </a:t>
              </a:r>
              <a:r>
                <a:rPr lang="en-GB" sz="800" dirty="0" err="1" smtClean="0">
                  <a:solidFill>
                    <a:srgbClr val="C2C2C2"/>
                  </a:solidFill>
                </a:rPr>
                <a:t>dieser</a:t>
              </a:r>
              <a:r>
                <a:rPr lang="en-GB" sz="800" dirty="0" smtClean="0">
                  <a:solidFill>
                    <a:srgbClr val="C2C2C2"/>
                  </a:solidFill>
                </a:rPr>
                <a:t> </a:t>
              </a:r>
              <a:r>
                <a:rPr lang="en-GB" sz="800" dirty="0" err="1" smtClean="0">
                  <a:solidFill>
                    <a:srgbClr val="C2C2C2"/>
                  </a:solidFill>
                </a:rPr>
                <a:t>Unterlagen</a:t>
              </a:r>
              <a:r>
                <a:rPr lang="en-GB" sz="800" dirty="0" smtClean="0">
                  <a:solidFill>
                    <a:srgbClr val="C2C2C2"/>
                  </a:solidFill>
                </a:rPr>
                <a:t> </a:t>
              </a:r>
              <a:r>
                <a:rPr lang="en-GB" sz="800" dirty="0" err="1" smtClean="0">
                  <a:solidFill>
                    <a:srgbClr val="C2C2C2"/>
                  </a:solidFill>
                </a:rPr>
                <a:t>ohne</a:t>
              </a:r>
              <a:r>
                <a:rPr lang="en-GB" sz="800" dirty="0" smtClean="0">
                  <a:solidFill>
                    <a:srgbClr val="C2C2C2"/>
                  </a:solidFill>
                </a:rPr>
                <a:t> </a:t>
              </a:r>
              <a:r>
                <a:rPr lang="en-GB" sz="800" dirty="0" err="1" smtClean="0">
                  <a:solidFill>
                    <a:srgbClr val="C2C2C2"/>
                  </a:solidFill>
                </a:rPr>
                <a:t>ausdrückliche</a:t>
              </a:r>
              <a:r>
                <a:rPr lang="en-GB" sz="800" dirty="0" smtClean="0">
                  <a:solidFill>
                    <a:srgbClr val="C2C2C2"/>
                  </a:solidFill>
                </a:rPr>
                <a:t> </a:t>
              </a:r>
              <a:r>
                <a:rPr lang="en-GB" sz="800" dirty="0" err="1" smtClean="0">
                  <a:solidFill>
                    <a:srgbClr val="C2C2C2"/>
                  </a:solidFill>
                </a:rPr>
                <a:t>Genehmigung</a:t>
              </a:r>
              <a:r>
                <a:rPr lang="en-GB" sz="800" dirty="0" smtClean="0">
                  <a:solidFill>
                    <a:srgbClr val="C2C2C2"/>
                  </a:solidFill>
                </a:rPr>
                <a:t> </a:t>
              </a:r>
              <a:r>
                <a:rPr lang="en-GB" sz="800" dirty="0" err="1" smtClean="0">
                  <a:solidFill>
                    <a:srgbClr val="C2C2C2"/>
                  </a:solidFill>
                </a:rPr>
                <a:t>durch</a:t>
              </a:r>
              <a:r>
                <a:rPr lang="en-GB" sz="800" dirty="0" smtClean="0">
                  <a:solidFill>
                    <a:srgbClr val="C2C2C2"/>
                  </a:solidFill>
                </a:rPr>
                <a:t> McKinsey &amp; Company </a:t>
              </a:r>
              <a:r>
                <a:rPr lang="en-GB" sz="800" dirty="0" err="1" smtClean="0">
                  <a:solidFill>
                    <a:srgbClr val="C2C2C2"/>
                  </a:solidFill>
                </a:rPr>
                <a:t>ist</a:t>
              </a:r>
              <a:r>
                <a:rPr lang="en-GB" sz="800" dirty="0" smtClean="0">
                  <a:solidFill>
                    <a:srgbClr val="C2C2C2"/>
                  </a:solidFill>
                </a:rPr>
                <a:t> </a:t>
              </a:r>
              <a:r>
                <a:rPr lang="en-GB" sz="800" dirty="0" err="1" smtClean="0">
                  <a:solidFill>
                    <a:srgbClr val="C2C2C2"/>
                  </a:solidFill>
                </a:rPr>
                <a:t>streng</a:t>
              </a:r>
              <a:r>
                <a:rPr lang="en-GB" sz="800" dirty="0" smtClean="0">
                  <a:solidFill>
                    <a:srgbClr val="C2C2C2"/>
                  </a:solidFill>
                </a:rPr>
                <a:t> </a:t>
              </a:r>
              <a:r>
                <a:rPr lang="en-GB" sz="800" dirty="0" err="1" smtClean="0">
                  <a:solidFill>
                    <a:srgbClr val="C2C2C2"/>
                  </a:solidFill>
                </a:rPr>
                <a:t>untersagt</a:t>
              </a:r>
              <a:endParaRPr lang="en-GB" sz="800" dirty="0">
                <a:solidFill>
                  <a:srgbClr val="C2C2C2"/>
                </a:solidFill>
              </a:endParaRPr>
            </a:p>
          </p:txBody>
        </p:sp>
        <p:pic>
          <p:nvPicPr>
            <p:cNvPr id="13490" name="Picture 1202" descr="Verlauf_LeftHandPanel" hidden="1"/>
            <p:cNvPicPr>
              <a:picLocks noChangeAspect="1" noChangeArrowheads="1"/>
            </p:cNvPicPr>
            <p:nvPr>
              <p:custDataLst>
                <p:tags r:id="rId7"/>
              </p:custDataLst>
            </p:nvPr>
          </p:nvPicPr>
          <p:blipFill>
            <a:blip r:embed="rId14" cstate="print">
              <a:extLst>
                <a:ext uri="{28A0092B-C50C-407E-A947-70E740481C1C}">
                  <a14:useLocalDpi xmlns:a14="http://schemas.microsoft.com/office/drawing/2010/main" val="0"/>
                </a:ext>
              </a:extLst>
            </a:blip>
            <a:srcRect/>
            <a:stretch>
              <a:fillRect/>
            </a:stretch>
          </p:blipFill>
          <p:spPr bwMode="auto">
            <a:xfrm rot="10800000">
              <a:off x="0" y="0"/>
              <a:ext cx="1383" cy="1411"/>
            </a:xfrm>
            <a:prstGeom prst="rect">
              <a:avLst/>
            </a:prstGeom>
            <a:noFill/>
            <a:extLst>
              <a:ext uri="{909E8E84-426E-40DD-AFC4-6F175D3DCCD1}">
                <a14:hiddenFill xmlns:a14="http://schemas.microsoft.com/office/drawing/2010/main">
                  <a:solidFill>
                    <a:srgbClr val="FFFFFF"/>
                  </a:solidFill>
                </a14:hiddenFill>
              </a:ext>
            </a:extLst>
          </p:spPr>
        </p:pic>
        <p:sp>
          <p:nvSpPr>
            <p:cNvPr id="13502" name="TitleBottomPlaceholder" hidden="1"/>
            <p:cNvSpPr>
              <a:spLocks noChangeArrowheads="1"/>
            </p:cNvSpPr>
            <p:nvPr>
              <p:custDataLst>
                <p:tags r:id="rId8"/>
              </p:custDataLst>
            </p:nvPr>
          </p:nvSpPr>
          <p:spPr bwMode="auto">
            <a:xfrm>
              <a:off x="0" y="1410"/>
              <a:ext cx="1382" cy="2825"/>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grpSp>
      <p:sp>
        <p:nvSpPr>
          <p:cNvPr id="13508" name="doc id"/>
          <p:cNvSpPr>
            <a:spLocks noChangeArrowheads="1"/>
          </p:cNvSpPr>
          <p:nvPr/>
        </p:nvSpPr>
        <p:spPr bwMode="auto">
          <a:xfrm>
            <a:off x="8081963" y="36513"/>
            <a:ext cx="65722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a:endParaRPr lang="en-GB" sz="8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GB"/>
          </a:p>
        </p:txBody>
      </p:sp>
      <p:sp>
        <p:nvSpPr>
          <p:cNvPr id="5" name="TextBox 4"/>
          <p:cNvSpPr txBox="1"/>
          <p:nvPr userDrawn="1"/>
        </p:nvSpPr>
        <p:spPr>
          <a:xfrm>
            <a:off x="8545514" y="6435725"/>
            <a:ext cx="208756" cy="152400"/>
          </a:xfrm>
          <a:prstGeom prst="rect">
            <a:avLst/>
          </a:prstGeom>
          <a:noFill/>
        </p:spPr>
        <p:txBody>
          <a:bodyPr vert="horz" wrap="none" lIns="0" tIns="0" rIns="0" bIns="0" rtlCol="0">
            <a:noAutofit/>
          </a:bodyPr>
          <a:lstStyle/>
          <a:p>
            <a:pPr algn="l"/>
            <a:fld id="{181D8A31-941B-41E7-9892-13208BC8DB8C}" type="slidenum">
              <a:rPr lang="en-GB" sz="1000" b="0" i="0" baseline="0" smtClean="0"/>
              <a:pPr algn="l"/>
              <a:t>‹#›</a:t>
            </a:fld>
            <a:endParaRPr lang="en-GB" sz="1000" b="0" i="0" baseline="0"/>
          </a:p>
        </p:txBody>
      </p:sp>
    </p:spTree>
    <p:extLst>
      <p:ext uri="{BB962C8B-B14F-4D97-AF65-F5344CB8AC3E}">
        <p14:creationId xmlns:p14="http://schemas.microsoft.com/office/powerpoint/2010/main" val="37449976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GB"/>
          </a:p>
        </p:txBody>
      </p:sp>
      <p:sp>
        <p:nvSpPr>
          <p:cNvPr id="4" name="TextBox 3"/>
          <p:cNvSpPr txBox="1"/>
          <p:nvPr userDrawn="1"/>
        </p:nvSpPr>
        <p:spPr>
          <a:xfrm>
            <a:off x="8545514" y="6435725"/>
            <a:ext cx="208756" cy="152400"/>
          </a:xfrm>
          <a:prstGeom prst="rect">
            <a:avLst/>
          </a:prstGeom>
          <a:noFill/>
        </p:spPr>
        <p:txBody>
          <a:bodyPr vert="horz" wrap="none" lIns="0" tIns="0" rIns="0" bIns="0" rtlCol="0">
            <a:noAutofit/>
          </a:bodyPr>
          <a:lstStyle/>
          <a:p>
            <a:pPr algn="l"/>
            <a:fld id="{0BD7C658-8693-4045-8D13-940EC2DD1948}" type="slidenum">
              <a:rPr lang="en-GB" sz="1000" b="0" i="0" baseline="0" smtClean="0"/>
              <a:pPr algn="l"/>
              <a:t>‹#›</a:t>
            </a:fld>
            <a:endParaRPr lang="en-GB" sz="1000" b="0" i="0" baseline="0"/>
          </a:p>
        </p:txBody>
      </p:sp>
    </p:spTree>
    <p:extLst>
      <p:ext uri="{BB962C8B-B14F-4D97-AF65-F5344CB8AC3E}">
        <p14:creationId xmlns:p14="http://schemas.microsoft.com/office/powerpoint/2010/main" val="33744586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71513" y="2087563"/>
            <a:ext cx="7618412" cy="1441450"/>
          </a:xfrm>
          <a:prstGeom prst="rect">
            <a:avLst/>
          </a:prstGeom>
        </p:spPr>
        <p:txBody>
          <a:bodyPr/>
          <a:lstStyle/>
          <a:p>
            <a:r>
              <a:rPr lang="en-GB" smtClean="0"/>
              <a:t>Click to edit Master title style</a:t>
            </a:r>
            <a:endParaRPr lang="en-GB"/>
          </a:p>
        </p:txBody>
      </p:sp>
      <p:sp>
        <p:nvSpPr>
          <p:cNvPr id="3" name="Subtitle 2"/>
          <p:cNvSpPr>
            <a:spLocks noGrp="1"/>
          </p:cNvSpPr>
          <p:nvPr>
            <p:ph type="subTitle" idx="1"/>
          </p:nvPr>
        </p:nvSpPr>
        <p:spPr>
          <a:xfrm>
            <a:off x="1344613" y="3808413"/>
            <a:ext cx="6272212" cy="1717675"/>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GB" smtClean="0"/>
              <a:t>Click to edit Master subtitle style</a:t>
            </a:r>
            <a:endParaRPr lang="en-GB"/>
          </a:p>
        </p:txBody>
      </p:sp>
      <p:sp>
        <p:nvSpPr>
          <p:cNvPr id="4" name="Slide Number Placeholder 3"/>
          <p:cNvSpPr>
            <a:spLocks noGrp="1"/>
          </p:cNvSpPr>
          <p:nvPr>
            <p:ph type="sldNum" sz="quarter" idx="10"/>
          </p:nvPr>
        </p:nvSpPr>
        <p:spPr/>
        <p:txBody>
          <a:bodyPr/>
          <a:lstStyle>
            <a:lvl1pPr>
              <a:defRPr/>
            </a:lvl1pPr>
          </a:lstStyle>
          <a:p>
            <a:fld id="{5EC7CD30-DCF9-4B7B-AE28-211282939DA5}" type="slidenum">
              <a:rPr lang="en-GB" smtClean="0"/>
              <a:pPr/>
              <a:t>‹#›</a:t>
            </a:fld>
            <a:r>
              <a:rPr lang="en-GB" smtClean="0"/>
              <a:t> </a:t>
            </a:r>
            <a:endParaRPr lang="en-GB"/>
          </a:p>
        </p:txBody>
      </p:sp>
    </p:spTree>
    <p:extLst>
      <p:ext uri="{BB962C8B-B14F-4D97-AF65-F5344CB8AC3E}">
        <p14:creationId xmlns:p14="http://schemas.microsoft.com/office/powerpoint/2010/main" val="1364572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47675" y="269875"/>
            <a:ext cx="8066088" cy="1119188"/>
          </a:xfrm>
          <a:prstGeom prst="rect">
            <a:avLst/>
          </a:prstGeom>
        </p:spPr>
        <p:txBody>
          <a:bodyPr/>
          <a:lstStyle/>
          <a:p>
            <a:r>
              <a:rPr lang="en-GB" smtClean="0"/>
              <a:t>Click to edit Master title style</a:t>
            </a:r>
            <a:endParaRPr lang="en-GB"/>
          </a:p>
        </p:txBody>
      </p:sp>
      <p:sp>
        <p:nvSpPr>
          <p:cNvPr id="4" name="TextBox 3"/>
          <p:cNvSpPr txBox="1"/>
          <p:nvPr userDrawn="1"/>
        </p:nvSpPr>
        <p:spPr>
          <a:xfrm>
            <a:off x="8545514" y="6435725"/>
            <a:ext cx="208756" cy="152400"/>
          </a:xfrm>
          <a:prstGeom prst="rect">
            <a:avLst/>
          </a:prstGeom>
          <a:noFill/>
        </p:spPr>
        <p:txBody>
          <a:bodyPr vert="horz" wrap="none" lIns="0" tIns="0" rIns="0" bIns="0" rtlCol="0">
            <a:noAutofit/>
          </a:bodyPr>
          <a:lstStyle/>
          <a:p>
            <a:pPr algn="l"/>
            <a:fld id="{BB436723-F0EE-46E1-9DFA-ADF7C6E63409}" type="slidenum">
              <a:rPr lang="en-GB" sz="1000" b="0" i="0" baseline="0" smtClean="0"/>
              <a:pPr algn="l"/>
              <a:t>‹#›</a:t>
            </a:fld>
            <a:endParaRPr lang="en-GB" sz="1000" b="0" i="0" baseline="0"/>
          </a:p>
        </p:txBody>
      </p:sp>
    </p:spTree>
    <p:extLst>
      <p:ext uri="{BB962C8B-B14F-4D97-AF65-F5344CB8AC3E}">
        <p14:creationId xmlns:p14="http://schemas.microsoft.com/office/powerpoint/2010/main" val="2105458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ags" Target="../tags/tag4.xml"/><Relationship Id="rId3" Type="http://schemas.openxmlformats.org/officeDocument/2006/relationships/slideLayout" Target="../slideLayouts/slideLayout3.xml"/><Relationship Id="rId7" Type="http://schemas.openxmlformats.org/officeDocument/2006/relationships/tags" Target="../tags/tag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vmlDrawing" Target="../drawings/vmlDrawing1.vml"/><Relationship Id="rId10" Type="http://schemas.openxmlformats.org/officeDocument/2006/relationships/image" Target="../media/image1.emf"/><Relationship Id="rId4" Type="http://schemas.openxmlformats.org/officeDocument/2006/relationships/theme" Target="../theme/theme1.xml"/><Relationship Id="rId9" Type="http://schemas.openxmlformats.org/officeDocument/2006/relationships/oleObject" Target="../embeddings/oleObject1.bin"/></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tags" Target="../tags/tag21.xml"/><Relationship Id="rId18" Type="http://schemas.openxmlformats.org/officeDocument/2006/relationships/tags" Target="../tags/tag26.xml"/><Relationship Id="rId3" Type="http://schemas.openxmlformats.org/officeDocument/2006/relationships/theme" Target="../theme/theme2.xml"/><Relationship Id="rId21" Type="http://schemas.openxmlformats.org/officeDocument/2006/relationships/image" Target="../media/image5.jpeg"/><Relationship Id="rId7" Type="http://schemas.openxmlformats.org/officeDocument/2006/relationships/tags" Target="../tags/tag15.xml"/><Relationship Id="rId12" Type="http://schemas.openxmlformats.org/officeDocument/2006/relationships/tags" Target="../tags/tag20.xml"/><Relationship Id="rId17" Type="http://schemas.openxmlformats.org/officeDocument/2006/relationships/tags" Target="../tags/tag25.xml"/><Relationship Id="rId2" Type="http://schemas.openxmlformats.org/officeDocument/2006/relationships/slideLayout" Target="../slideLayouts/slideLayout5.xml"/><Relationship Id="rId16" Type="http://schemas.openxmlformats.org/officeDocument/2006/relationships/tags" Target="../tags/tag24.xml"/><Relationship Id="rId20" Type="http://schemas.openxmlformats.org/officeDocument/2006/relationships/oleObject" Target="../embeddings/oleObject3.bin"/><Relationship Id="rId1" Type="http://schemas.openxmlformats.org/officeDocument/2006/relationships/slideLayout" Target="../slideLayouts/slideLayout4.xml"/><Relationship Id="rId6" Type="http://schemas.openxmlformats.org/officeDocument/2006/relationships/tags" Target="../tags/tag14.xml"/><Relationship Id="rId11" Type="http://schemas.openxmlformats.org/officeDocument/2006/relationships/tags" Target="../tags/tag19.xml"/><Relationship Id="rId5" Type="http://schemas.openxmlformats.org/officeDocument/2006/relationships/tags" Target="../tags/tag13.xml"/><Relationship Id="rId15" Type="http://schemas.openxmlformats.org/officeDocument/2006/relationships/tags" Target="../tags/tag23.xml"/><Relationship Id="rId10" Type="http://schemas.openxmlformats.org/officeDocument/2006/relationships/tags" Target="../tags/tag18.xml"/><Relationship Id="rId19" Type="http://schemas.openxmlformats.org/officeDocument/2006/relationships/tags" Target="../tags/tag27.xml"/><Relationship Id="rId4" Type="http://schemas.openxmlformats.org/officeDocument/2006/relationships/vmlDrawing" Target="../drawings/vmlDrawing3.vml"/><Relationship Id="rId9" Type="http://schemas.openxmlformats.org/officeDocument/2006/relationships/tags" Target="../tags/tag17.xml"/><Relationship Id="rId14" Type="http://schemas.openxmlformats.org/officeDocument/2006/relationships/tags" Target="../tags/tag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6"/>
            </p:custDataLst>
            <p:extLst>
              <p:ext uri="{D42A27DB-BD31-4B8C-83A1-F6EECF244321}">
                <p14:modId xmlns:p14="http://schemas.microsoft.com/office/powerpoint/2010/main" val="1612713535"/>
              </p:ext>
            </p:extLst>
          </p:nvPr>
        </p:nvGraphicFramePr>
        <p:xfrm>
          <a:off x="1588" y="1588"/>
          <a:ext cx="1587" cy="1587"/>
        </p:xfrm>
        <a:graphic>
          <a:graphicData uri="http://schemas.openxmlformats.org/presentationml/2006/ole">
            <mc:AlternateContent xmlns:mc="http://schemas.openxmlformats.org/markup-compatibility/2006">
              <mc:Choice xmlns:v="urn:schemas-microsoft-com:vml" Requires="v">
                <p:oleObj spid="_x0000_s912411" name="think-cell Slide" r:id="rId9" imgW="530" imgH="528" progId="TCLayout.ActiveDocument.1">
                  <p:embed/>
                </p:oleObj>
              </mc:Choice>
              <mc:Fallback>
                <p:oleObj name="think-cell Slide" r:id="rId9" imgW="530" imgH="528" progId="TCLayout.ActiveDocument.1">
                  <p:embed/>
                  <p:pic>
                    <p:nvPicPr>
                      <p:cNvPr id="0" name=""/>
                      <p:cNvPicPr/>
                      <p:nvPr/>
                    </p:nvPicPr>
                    <p:blipFill>
                      <a:blip r:embed="rId10"/>
                      <a:stretch>
                        <a:fillRect/>
                      </a:stretch>
                    </p:blipFill>
                    <p:spPr>
                      <a:xfrm>
                        <a:off x="1588" y="1588"/>
                        <a:ext cx="1587" cy="1587"/>
                      </a:xfrm>
                      <a:prstGeom prst="rect">
                        <a:avLst/>
                      </a:prstGeom>
                    </p:spPr>
                  </p:pic>
                </p:oleObj>
              </mc:Fallback>
            </mc:AlternateContent>
          </a:graphicData>
        </a:graphic>
      </p:graphicFrame>
      <p:sp>
        <p:nvSpPr>
          <p:cNvPr id="1056" name="SlideBottomBar"/>
          <p:cNvSpPr>
            <a:spLocks noChangeArrowheads="1"/>
          </p:cNvSpPr>
          <p:nvPr/>
        </p:nvSpPr>
        <p:spPr bwMode="auto">
          <a:xfrm>
            <a:off x="0" y="6300788"/>
            <a:ext cx="8961438" cy="422275"/>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p>
        </p:txBody>
      </p:sp>
      <p:sp>
        <p:nvSpPr>
          <p:cNvPr id="1026" name="McK 2. Slide Title"/>
          <p:cNvSpPr>
            <a:spLocks noGrp="1" noChangeArrowheads="1"/>
          </p:cNvSpPr>
          <p:nvPr>
            <p:ph type="title"/>
          </p:nvPr>
        </p:nvSpPr>
        <p:spPr bwMode="auto">
          <a:xfrm>
            <a:off x="119063" y="230188"/>
            <a:ext cx="8618537"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p>
            <a:pPr lvl="0"/>
            <a:r>
              <a:rPr lang="en-GB" smtClean="0"/>
              <a:t>Click to edit Master title style</a:t>
            </a:r>
          </a:p>
        </p:txBody>
      </p:sp>
      <p:sp>
        <p:nvSpPr>
          <p:cNvPr id="1098" name="SlideLogoText"/>
          <p:cNvSpPr>
            <a:spLocks noChangeArrowheads="1"/>
          </p:cNvSpPr>
          <p:nvPr>
            <p:custDataLst>
              <p:tags r:id="rId7"/>
            </p:custDataLst>
          </p:nvPr>
        </p:nvSpPr>
        <p:spPr bwMode="auto">
          <a:xfrm>
            <a:off x="7088188" y="6435725"/>
            <a:ext cx="12446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defTabSz="895350">
              <a:defRPr sz="2400">
                <a:solidFill>
                  <a:schemeClr val="tx1"/>
                </a:solidFill>
                <a:latin typeface="Arial" pitchFamily="34" charset="0"/>
              </a:defRPr>
            </a:lvl1pPr>
            <a:lvl2pPr marL="447675" defTabSz="895350">
              <a:defRPr sz="2400">
                <a:solidFill>
                  <a:schemeClr val="tx1"/>
                </a:solidFill>
                <a:latin typeface="Arial" pitchFamily="34" charset="0"/>
              </a:defRPr>
            </a:lvl2pPr>
            <a:lvl3pPr marL="895350" defTabSz="895350">
              <a:defRPr sz="2400">
                <a:solidFill>
                  <a:schemeClr val="tx1"/>
                </a:solidFill>
                <a:latin typeface="Arial" pitchFamily="34" charset="0"/>
              </a:defRPr>
            </a:lvl3pPr>
            <a:lvl4pPr marL="1344613" defTabSz="895350">
              <a:defRPr sz="2400">
                <a:solidFill>
                  <a:schemeClr val="tx1"/>
                </a:solidFill>
                <a:latin typeface="Arial" pitchFamily="34" charset="0"/>
              </a:defRPr>
            </a:lvl4pPr>
            <a:lvl5pPr marL="1792288" defTabSz="895350">
              <a:defRPr sz="2400">
                <a:solidFill>
                  <a:schemeClr val="tx1"/>
                </a:solidFill>
                <a:latin typeface="Arial" pitchFamily="34" charset="0"/>
              </a:defRPr>
            </a:lvl5pPr>
            <a:lvl6pPr marL="2249488" defTabSz="895350" fontAlgn="base">
              <a:spcBef>
                <a:spcPct val="0"/>
              </a:spcBef>
              <a:spcAft>
                <a:spcPct val="0"/>
              </a:spcAft>
              <a:defRPr sz="2400">
                <a:solidFill>
                  <a:schemeClr val="tx1"/>
                </a:solidFill>
                <a:latin typeface="Arial" pitchFamily="34" charset="0"/>
              </a:defRPr>
            </a:lvl6pPr>
            <a:lvl7pPr marL="2706688" defTabSz="895350" fontAlgn="base">
              <a:spcBef>
                <a:spcPct val="0"/>
              </a:spcBef>
              <a:spcAft>
                <a:spcPct val="0"/>
              </a:spcAft>
              <a:defRPr sz="2400">
                <a:solidFill>
                  <a:schemeClr val="tx1"/>
                </a:solidFill>
                <a:latin typeface="Arial" pitchFamily="34" charset="0"/>
              </a:defRPr>
            </a:lvl7pPr>
            <a:lvl8pPr marL="3163888" defTabSz="895350" fontAlgn="base">
              <a:spcBef>
                <a:spcPct val="0"/>
              </a:spcBef>
              <a:spcAft>
                <a:spcPct val="0"/>
              </a:spcAft>
              <a:defRPr sz="2400">
                <a:solidFill>
                  <a:schemeClr val="tx1"/>
                </a:solidFill>
                <a:latin typeface="Arial" pitchFamily="34" charset="0"/>
              </a:defRPr>
            </a:lvl8pPr>
            <a:lvl9pPr marL="3621088" defTabSz="895350" fontAlgn="base">
              <a:spcBef>
                <a:spcPct val="0"/>
              </a:spcBef>
              <a:spcAft>
                <a:spcPct val="0"/>
              </a:spcAft>
              <a:defRPr sz="2400">
                <a:solidFill>
                  <a:schemeClr val="tx1"/>
                </a:solidFill>
                <a:latin typeface="Arial" pitchFamily="34" charset="0"/>
              </a:defRPr>
            </a:lvl9pPr>
          </a:lstStyle>
          <a:p>
            <a:pPr algn="r"/>
            <a:r>
              <a:rPr lang="en-GB" sz="1000" dirty="0" smtClean="0">
                <a:solidFill>
                  <a:srgbClr val="808080"/>
                </a:solidFill>
              </a:rPr>
              <a:t>McKinsey &amp; Company</a:t>
            </a:r>
            <a:endParaRPr lang="en-GB" sz="1000" dirty="0">
              <a:solidFill>
                <a:srgbClr val="808080"/>
              </a:solidFill>
            </a:endParaRPr>
          </a:p>
        </p:txBody>
      </p:sp>
      <p:sp>
        <p:nvSpPr>
          <p:cNvPr id="1076" name="McK 1. On-page tracker" hidden="1"/>
          <p:cNvSpPr>
            <a:spLocks noChangeArrowheads="1"/>
          </p:cNvSpPr>
          <p:nvPr/>
        </p:nvSpPr>
        <p:spPr bwMode="auto">
          <a:xfrm>
            <a:off x="119063" y="26988"/>
            <a:ext cx="85921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GB" sz="1400" smtClean="0">
                <a:solidFill>
                  <a:srgbClr val="808080"/>
                </a:solidFill>
              </a:rPr>
              <a:t>TRACKER</a:t>
            </a:r>
            <a:endParaRPr lang="en-GB" sz="1400">
              <a:solidFill>
                <a:srgbClr val="808080"/>
              </a:solidFill>
            </a:endParaRPr>
          </a:p>
        </p:txBody>
      </p:sp>
      <p:sp>
        <p:nvSpPr>
          <p:cNvPr id="1032" name="McK 3. Unit of measure" hidden="1"/>
          <p:cNvSpPr txBox="1">
            <a:spLocks noChangeArrowheads="1"/>
          </p:cNvSpPr>
          <p:nvPr/>
        </p:nvSpPr>
        <p:spPr bwMode="auto">
          <a:xfrm>
            <a:off x="119063" y="531813"/>
            <a:ext cx="36560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defRPr sz="2400">
                <a:solidFill>
                  <a:schemeClr val="tx1"/>
                </a:solidFill>
                <a:latin typeface="Arial" pitchFamily="34" charset="0"/>
              </a:defRPr>
            </a:lvl1pPr>
            <a:lvl2pPr marL="447675" defTabSz="895350">
              <a:defRPr sz="2400">
                <a:solidFill>
                  <a:schemeClr val="tx1"/>
                </a:solidFill>
                <a:latin typeface="Arial" pitchFamily="34" charset="0"/>
              </a:defRPr>
            </a:lvl2pPr>
            <a:lvl3pPr marL="895350" defTabSz="895350">
              <a:defRPr sz="2400">
                <a:solidFill>
                  <a:schemeClr val="tx1"/>
                </a:solidFill>
                <a:latin typeface="Arial" pitchFamily="34" charset="0"/>
              </a:defRPr>
            </a:lvl3pPr>
            <a:lvl4pPr marL="1344613" defTabSz="895350">
              <a:defRPr sz="2400">
                <a:solidFill>
                  <a:schemeClr val="tx1"/>
                </a:solidFill>
                <a:latin typeface="Arial" pitchFamily="34" charset="0"/>
              </a:defRPr>
            </a:lvl4pPr>
            <a:lvl5pPr marL="1792288" defTabSz="895350">
              <a:defRPr sz="2400">
                <a:solidFill>
                  <a:schemeClr val="tx1"/>
                </a:solidFill>
                <a:latin typeface="Arial" pitchFamily="34" charset="0"/>
              </a:defRPr>
            </a:lvl5pPr>
            <a:lvl6pPr marL="2249488" defTabSz="895350" fontAlgn="base">
              <a:spcBef>
                <a:spcPct val="0"/>
              </a:spcBef>
              <a:spcAft>
                <a:spcPct val="0"/>
              </a:spcAft>
              <a:defRPr sz="2400">
                <a:solidFill>
                  <a:schemeClr val="tx1"/>
                </a:solidFill>
                <a:latin typeface="Arial" pitchFamily="34" charset="0"/>
              </a:defRPr>
            </a:lvl6pPr>
            <a:lvl7pPr marL="2706688" defTabSz="895350" fontAlgn="base">
              <a:spcBef>
                <a:spcPct val="0"/>
              </a:spcBef>
              <a:spcAft>
                <a:spcPct val="0"/>
              </a:spcAft>
              <a:defRPr sz="2400">
                <a:solidFill>
                  <a:schemeClr val="tx1"/>
                </a:solidFill>
                <a:latin typeface="Arial" pitchFamily="34" charset="0"/>
              </a:defRPr>
            </a:lvl7pPr>
            <a:lvl8pPr marL="3163888" defTabSz="895350" fontAlgn="base">
              <a:spcBef>
                <a:spcPct val="0"/>
              </a:spcBef>
              <a:spcAft>
                <a:spcPct val="0"/>
              </a:spcAft>
              <a:defRPr sz="2400">
                <a:solidFill>
                  <a:schemeClr val="tx1"/>
                </a:solidFill>
                <a:latin typeface="Arial" pitchFamily="34" charset="0"/>
              </a:defRPr>
            </a:lvl8pPr>
            <a:lvl9pPr marL="3621088" defTabSz="895350" fontAlgn="base">
              <a:spcBef>
                <a:spcPct val="0"/>
              </a:spcBef>
              <a:spcAft>
                <a:spcPct val="0"/>
              </a:spcAft>
              <a:defRPr sz="2400">
                <a:solidFill>
                  <a:schemeClr val="tx1"/>
                </a:solidFill>
                <a:latin typeface="Arial" pitchFamily="34" charset="0"/>
              </a:defRPr>
            </a:lvl9pPr>
          </a:lstStyle>
          <a:p>
            <a:r>
              <a:rPr lang="en-GB" sz="1400" smtClean="0">
                <a:solidFill>
                  <a:srgbClr val="808080"/>
                </a:solidFill>
              </a:rPr>
              <a:t>Unit of measure</a:t>
            </a:r>
            <a:endParaRPr lang="en-GB" sz="1400">
              <a:solidFill>
                <a:srgbClr val="808080"/>
              </a:solidFill>
            </a:endParaRPr>
          </a:p>
        </p:txBody>
      </p:sp>
      <p:grpSp>
        <p:nvGrpSpPr>
          <p:cNvPr id="1415" name="McK Slide Elements"/>
          <p:cNvGrpSpPr>
            <a:grpSpLocks/>
          </p:cNvGrpSpPr>
          <p:nvPr/>
        </p:nvGrpSpPr>
        <p:grpSpPr bwMode="auto">
          <a:xfrm>
            <a:off x="119063" y="6080125"/>
            <a:ext cx="8548687" cy="508000"/>
            <a:chOff x="75" y="3830"/>
            <a:chExt cx="5385" cy="320"/>
          </a:xfrm>
        </p:grpSpPr>
        <p:sp>
          <p:nvSpPr>
            <p:cNvPr id="1151" name="McK 4. Footnote" hidden="1"/>
            <p:cNvSpPr txBox="1">
              <a:spLocks noChangeArrowheads="1"/>
            </p:cNvSpPr>
            <p:nvPr userDrawn="1"/>
          </p:nvSpPr>
          <p:spPr bwMode="auto">
            <a:xfrm>
              <a:off x="75" y="3830"/>
              <a:ext cx="5385"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pitchFamily="34" charset="0"/>
                </a:defRPr>
              </a:lvl1pPr>
              <a:lvl2pPr marL="1031875" defTabSz="895350">
                <a:defRPr sz="2400">
                  <a:solidFill>
                    <a:schemeClr val="tx1"/>
                  </a:solidFill>
                  <a:latin typeface="Arial" pitchFamily="34" charset="0"/>
                </a:defRPr>
              </a:lvl2pPr>
              <a:lvl3pPr marL="1217613" defTabSz="895350">
                <a:defRPr sz="2400">
                  <a:solidFill>
                    <a:schemeClr val="tx1"/>
                  </a:solidFill>
                  <a:latin typeface="Arial" pitchFamily="34" charset="0"/>
                </a:defRPr>
              </a:lvl3pPr>
              <a:lvl4pPr marL="1404938" defTabSz="895350">
                <a:defRPr sz="2400">
                  <a:solidFill>
                    <a:schemeClr val="tx1"/>
                  </a:solidFill>
                  <a:latin typeface="Arial" pitchFamily="34" charset="0"/>
                </a:defRPr>
              </a:lvl4pPr>
              <a:lvl5pPr marL="1792288" defTabSz="895350">
                <a:defRPr sz="2400">
                  <a:solidFill>
                    <a:schemeClr val="tx1"/>
                  </a:solidFill>
                  <a:latin typeface="Arial" pitchFamily="34" charset="0"/>
                </a:defRPr>
              </a:lvl5pPr>
              <a:lvl6pPr marL="2249488" defTabSz="895350" fontAlgn="base">
                <a:spcBef>
                  <a:spcPct val="0"/>
                </a:spcBef>
                <a:spcAft>
                  <a:spcPct val="0"/>
                </a:spcAft>
                <a:defRPr sz="2400">
                  <a:solidFill>
                    <a:schemeClr val="tx1"/>
                  </a:solidFill>
                  <a:latin typeface="Arial" pitchFamily="34" charset="0"/>
                </a:defRPr>
              </a:lvl6pPr>
              <a:lvl7pPr marL="2706688" defTabSz="895350" fontAlgn="base">
                <a:spcBef>
                  <a:spcPct val="0"/>
                </a:spcBef>
                <a:spcAft>
                  <a:spcPct val="0"/>
                </a:spcAft>
                <a:defRPr sz="2400">
                  <a:solidFill>
                    <a:schemeClr val="tx1"/>
                  </a:solidFill>
                  <a:latin typeface="Arial" pitchFamily="34" charset="0"/>
                </a:defRPr>
              </a:lvl7pPr>
              <a:lvl8pPr marL="3163888" defTabSz="895350" fontAlgn="base">
                <a:spcBef>
                  <a:spcPct val="0"/>
                </a:spcBef>
                <a:spcAft>
                  <a:spcPct val="0"/>
                </a:spcAft>
                <a:defRPr sz="2400">
                  <a:solidFill>
                    <a:schemeClr val="tx1"/>
                  </a:solidFill>
                  <a:latin typeface="Arial" pitchFamily="34" charset="0"/>
                </a:defRPr>
              </a:lvl8pPr>
              <a:lvl9pPr marL="3621088" defTabSz="895350" fontAlgn="base">
                <a:spcBef>
                  <a:spcPct val="0"/>
                </a:spcBef>
                <a:spcAft>
                  <a:spcPct val="0"/>
                </a:spcAft>
                <a:defRPr sz="2400">
                  <a:solidFill>
                    <a:schemeClr val="tx1"/>
                  </a:solidFill>
                  <a:latin typeface="Arial" pitchFamily="34" charset="0"/>
                </a:defRPr>
              </a:lvl9pPr>
            </a:lstStyle>
            <a:p>
              <a:r>
                <a:rPr lang="en-GB" sz="1000" smtClean="0"/>
                <a:t>1 Fußnote</a:t>
              </a:r>
              <a:endParaRPr lang="en-GB" sz="1000"/>
            </a:p>
          </p:txBody>
        </p:sp>
        <p:sp>
          <p:nvSpPr>
            <p:cNvPr id="1154" name="McK 5. Source" hidden="1"/>
            <p:cNvSpPr>
              <a:spLocks noChangeArrowheads="1"/>
            </p:cNvSpPr>
            <p:nvPr userDrawn="1"/>
          </p:nvSpPr>
          <p:spPr bwMode="auto">
            <a:xfrm>
              <a:off x="75" y="4054"/>
              <a:ext cx="4323"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marL="571500" indent="-571500" defTabSz="895350">
                <a:tabLst>
                  <a:tab pos="569913" algn="l"/>
                </a:tabLst>
                <a:defRPr sz="2400">
                  <a:solidFill>
                    <a:schemeClr val="tx1"/>
                  </a:solidFill>
                  <a:latin typeface="Arial" pitchFamily="34" charset="0"/>
                </a:defRPr>
              </a:lvl1pPr>
              <a:lvl2pPr marL="785813" indent="-142875" defTabSz="895350">
                <a:tabLst>
                  <a:tab pos="569913" algn="l"/>
                </a:tabLst>
                <a:defRPr sz="2400">
                  <a:solidFill>
                    <a:schemeClr val="tx1"/>
                  </a:solidFill>
                  <a:latin typeface="Arial" pitchFamily="34" charset="0"/>
                </a:defRPr>
              </a:lvl2pPr>
              <a:lvl3pPr marL="936625" indent="-149225" defTabSz="895350">
                <a:tabLst>
                  <a:tab pos="569913" algn="l"/>
                </a:tabLst>
                <a:defRPr sz="2400">
                  <a:solidFill>
                    <a:schemeClr val="tx1"/>
                  </a:solidFill>
                  <a:latin typeface="Arial" pitchFamily="34" charset="0"/>
                </a:defRPr>
              </a:lvl3pPr>
              <a:lvl4pPr marL="1073150" indent="-134938" defTabSz="895350">
                <a:tabLst>
                  <a:tab pos="569913" algn="l"/>
                </a:tabLst>
                <a:defRPr sz="2400">
                  <a:solidFill>
                    <a:schemeClr val="tx1"/>
                  </a:solidFill>
                  <a:latin typeface="Arial" pitchFamily="34" charset="0"/>
                </a:defRPr>
              </a:lvl4pPr>
              <a:lvl5pPr marL="1223963" indent="-149225" defTabSz="895350">
                <a:tabLst>
                  <a:tab pos="569913" algn="l"/>
                </a:tabLst>
                <a:defRPr sz="2400">
                  <a:solidFill>
                    <a:schemeClr val="tx1"/>
                  </a:solidFill>
                  <a:latin typeface="Arial" pitchFamily="34" charset="0"/>
                </a:defRPr>
              </a:lvl5pPr>
              <a:lvl6pPr marL="1681163" indent="-149225" defTabSz="895350" fontAlgn="base">
                <a:spcBef>
                  <a:spcPct val="0"/>
                </a:spcBef>
                <a:spcAft>
                  <a:spcPct val="0"/>
                </a:spcAft>
                <a:tabLst>
                  <a:tab pos="569913" algn="l"/>
                </a:tabLst>
                <a:defRPr sz="2400">
                  <a:solidFill>
                    <a:schemeClr val="tx1"/>
                  </a:solidFill>
                  <a:latin typeface="Arial" pitchFamily="34" charset="0"/>
                </a:defRPr>
              </a:lvl6pPr>
              <a:lvl7pPr marL="2138363" indent="-149225" defTabSz="895350" fontAlgn="base">
                <a:spcBef>
                  <a:spcPct val="0"/>
                </a:spcBef>
                <a:spcAft>
                  <a:spcPct val="0"/>
                </a:spcAft>
                <a:tabLst>
                  <a:tab pos="569913" algn="l"/>
                </a:tabLst>
                <a:defRPr sz="2400">
                  <a:solidFill>
                    <a:schemeClr val="tx1"/>
                  </a:solidFill>
                  <a:latin typeface="Arial" pitchFamily="34" charset="0"/>
                </a:defRPr>
              </a:lvl7pPr>
              <a:lvl8pPr marL="2595563" indent="-149225" defTabSz="895350" fontAlgn="base">
                <a:spcBef>
                  <a:spcPct val="0"/>
                </a:spcBef>
                <a:spcAft>
                  <a:spcPct val="0"/>
                </a:spcAft>
                <a:tabLst>
                  <a:tab pos="569913" algn="l"/>
                </a:tabLst>
                <a:defRPr sz="2400">
                  <a:solidFill>
                    <a:schemeClr val="tx1"/>
                  </a:solidFill>
                  <a:latin typeface="Arial" pitchFamily="34" charset="0"/>
                </a:defRPr>
              </a:lvl8pPr>
              <a:lvl9pPr marL="3052763" indent="-149225" defTabSz="895350" fontAlgn="base">
                <a:spcBef>
                  <a:spcPct val="0"/>
                </a:spcBef>
                <a:spcAft>
                  <a:spcPct val="0"/>
                </a:spcAft>
                <a:tabLst>
                  <a:tab pos="569913" algn="l"/>
                </a:tabLst>
                <a:defRPr sz="2400">
                  <a:solidFill>
                    <a:schemeClr val="tx1"/>
                  </a:solidFill>
                  <a:latin typeface="Arial" pitchFamily="34" charset="0"/>
                </a:defRPr>
              </a:lvl9pPr>
            </a:lstStyle>
            <a:p>
              <a:r>
                <a:rPr lang="en-GB" sz="1000" smtClean="0">
                  <a:solidFill>
                    <a:srgbClr val="000000"/>
                  </a:solidFill>
                </a:rPr>
                <a:t>QUELLE: Quelle</a:t>
              </a:r>
              <a:endParaRPr lang="en-GB" sz="1000">
                <a:solidFill>
                  <a:srgbClr val="000000"/>
                </a:solidFill>
              </a:endParaRPr>
            </a:p>
          </p:txBody>
        </p:sp>
      </p:grpSp>
      <p:grpSp>
        <p:nvGrpSpPr>
          <p:cNvPr id="1303" name="ACET" hidden="1"/>
          <p:cNvGrpSpPr>
            <a:grpSpLocks/>
          </p:cNvGrpSpPr>
          <p:nvPr/>
        </p:nvGrpSpPr>
        <p:grpSpPr bwMode="auto">
          <a:xfrm>
            <a:off x="1452563" y="1127125"/>
            <a:ext cx="4264025" cy="508000"/>
            <a:chOff x="915" y="710"/>
            <a:chExt cx="2686" cy="320"/>
          </a:xfrm>
        </p:grpSpPr>
        <p:cxnSp>
          <p:nvCxnSpPr>
            <p:cNvPr id="1273" name="AutoShape 249" hidden="1"/>
            <p:cNvCxnSpPr>
              <a:cxnSpLocks noChangeShapeType="1"/>
              <a:stCxn id="1274" idx="4"/>
              <a:endCxn id="1274" idx="6"/>
            </p:cNvCxnSpPr>
            <p:nvPr/>
          </p:nvCxnSpPr>
          <p:spPr bwMode="auto">
            <a:xfrm>
              <a:off x="915" y="1030"/>
              <a:ext cx="2686"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74" name="AutoShape 250" hidden="1"/>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GB" b="1" smtClean="0"/>
                <a:t>Titel</a:t>
              </a:r>
            </a:p>
            <a:p>
              <a:r>
                <a:rPr lang="en-GB" smtClean="0">
                  <a:solidFill>
                    <a:srgbClr val="808080"/>
                  </a:solidFill>
                </a:rPr>
                <a:t>Unit of measure</a:t>
              </a:r>
              <a:endParaRPr lang="en-GB">
                <a:solidFill>
                  <a:srgbClr val="808080"/>
                </a:solidFill>
              </a:endParaRPr>
            </a:p>
          </p:txBody>
        </p:sp>
      </p:grpSp>
      <p:sp>
        <p:nvSpPr>
          <p:cNvPr id="1308" name="Working Draft" hidden="1"/>
          <p:cNvSpPr txBox="1">
            <a:spLocks noChangeArrowheads="1"/>
          </p:cNvSpPr>
          <p:nvPr/>
        </p:nvSpPr>
        <p:spPr bwMode="auto">
          <a:xfrm rot="5400000">
            <a:off x="7990701" y="1932918"/>
            <a:ext cx="1801775"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GB" sz="600" smtClean="0"/>
              <a:t>Last Modified 17/09/2015 13:23 GMT Standard Time</a:t>
            </a:r>
            <a:endParaRPr lang="en-GB"/>
          </a:p>
        </p:txBody>
      </p:sp>
      <p:sp>
        <p:nvSpPr>
          <p:cNvPr id="1309" name="Printed" hidden="1"/>
          <p:cNvSpPr txBox="1">
            <a:spLocks noChangeArrowheads="1"/>
          </p:cNvSpPr>
          <p:nvPr/>
        </p:nvSpPr>
        <p:spPr bwMode="auto">
          <a:xfrm rot="5400000">
            <a:off x="8098101" y="3851940"/>
            <a:ext cx="1586973" cy="92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GB" sz="600" smtClean="0"/>
              <a:t>Printed 09/08/2013 14:53 GMT Standard Time</a:t>
            </a:r>
            <a:endParaRPr lang="en-GB"/>
          </a:p>
        </p:txBody>
      </p:sp>
      <p:sp>
        <p:nvSpPr>
          <p:cNvPr id="1310" name="Rectangle 286"/>
          <p:cNvSpPr>
            <a:spLocks noGrp="1" noChangeArrowheads="1"/>
          </p:cNvSpPr>
          <p:nvPr>
            <p:ph type="body" idx="1"/>
          </p:nvPr>
        </p:nvSpPr>
        <p:spPr bwMode="auto">
          <a:xfrm>
            <a:off x="1452563" y="1951038"/>
            <a:ext cx="4302125" cy="122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1312" name="SlideLogoSeparator"/>
          <p:cNvSpPr>
            <a:spLocks noChangeArrowheads="1"/>
          </p:cNvSpPr>
          <p:nvPr>
            <p:custDataLst>
              <p:tags r:id="rId8"/>
            </p:custDataLst>
          </p:nvPr>
        </p:nvSpPr>
        <p:spPr bwMode="auto">
          <a:xfrm>
            <a:off x="8418124" y="6402924"/>
            <a:ext cx="40076"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defTabSz="895350">
              <a:defRPr sz="2400">
                <a:solidFill>
                  <a:schemeClr val="tx1"/>
                </a:solidFill>
                <a:latin typeface="Arial" pitchFamily="34" charset="0"/>
              </a:defRPr>
            </a:lvl1pPr>
            <a:lvl2pPr marL="447675" defTabSz="895350">
              <a:defRPr sz="2400">
                <a:solidFill>
                  <a:schemeClr val="tx1"/>
                </a:solidFill>
                <a:latin typeface="Arial" pitchFamily="34" charset="0"/>
              </a:defRPr>
            </a:lvl2pPr>
            <a:lvl3pPr marL="895350" defTabSz="895350">
              <a:defRPr sz="2400">
                <a:solidFill>
                  <a:schemeClr val="tx1"/>
                </a:solidFill>
                <a:latin typeface="Arial" pitchFamily="34" charset="0"/>
              </a:defRPr>
            </a:lvl3pPr>
            <a:lvl4pPr marL="1344613" defTabSz="895350">
              <a:defRPr sz="2400">
                <a:solidFill>
                  <a:schemeClr val="tx1"/>
                </a:solidFill>
                <a:latin typeface="Arial" pitchFamily="34" charset="0"/>
              </a:defRPr>
            </a:lvl4pPr>
            <a:lvl5pPr marL="1792288" defTabSz="895350">
              <a:defRPr sz="2400">
                <a:solidFill>
                  <a:schemeClr val="tx1"/>
                </a:solidFill>
                <a:latin typeface="Arial" pitchFamily="34" charset="0"/>
              </a:defRPr>
            </a:lvl5pPr>
            <a:lvl6pPr marL="2249488" defTabSz="895350" fontAlgn="base">
              <a:spcBef>
                <a:spcPct val="0"/>
              </a:spcBef>
              <a:spcAft>
                <a:spcPct val="0"/>
              </a:spcAft>
              <a:defRPr sz="2400">
                <a:solidFill>
                  <a:schemeClr val="tx1"/>
                </a:solidFill>
                <a:latin typeface="Arial" pitchFamily="34" charset="0"/>
              </a:defRPr>
            </a:lvl6pPr>
            <a:lvl7pPr marL="2706688" defTabSz="895350" fontAlgn="base">
              <a:spcBef>
                <a:spcPct val="0"/>
              </a:spcBef>
              <a:spcAft>
                <a:spcPct val="0"/>
              </a:spcAft>
              <a:defRPr sz="2400">
                <a:solidFill>
                  <a:schemeClr val="tx1"/>
                </a:solidFill>
                <a:latin typeface="Arial" pitchFamily="34" charset="0"/>
              </a:defRPr>
            </a:lvl7pPr>
            <a:lvl8pPr marL="3163888" defTabSz="895350" fontAlgn="base">
              <a:spcBef>
                <a:spcPct val="0"/>
              </a:spcBef>
              <a:spcAft>
                <a:spcPct val="0"/>
              </a:spcAft>
              <a:defRPr sz="2400">
                <a:solidFill>
                  <a:schemeClr val="tx1"/>
                </a:solidFill>
                <a:latin typeface="Arial" pitchFamily="34" charset="0"/>
              </a:defRPr>
            </a:lvl8pPr>
            <a:lvl9pPr marL="3621088" defTabSz="895350" fontAlgn="base">
              <a:spcBef>
                <a:spcPct val="0"/>
              </a:spcBef>
              <a:spcAft>
                <a:spcPct val="0"/>
              </a:spcAft>
              <a:defRPr sz="2400">
                <a:solidFill>
                  <a:schemeClr val="tx1"/>
                </a:solidFill>
                <a:latin typeface="Arial" pitchFamily="34" charset="0"/>
              </a:defRPr>
            </a:lvl9pPr>
          </a:lstStyle>
          <a:p>
            <a:pPr algn="r"/>
            <a:r>
              <a:rPr lang="en-GB" sz="1200" smtClean="0">
                <a:solidFill>
                  <a:srgbClr val="808080"/>
                </a:solidFill>
              </a:rPr>
              <a:t>|</a:t>
            </a:r>
            <a:endParaRPr lang="en-GB" sz="1200">
              <a:solidFill>
                <a:srgbClr val="808080"/>
              </a:solidFill>
            </a:endParaRPr>
          </a:p>
        </p:txBody>
      </p:sp>
      <p:sp>
        <p:nvSpPr>
          <p:cNvPr id="1360" name="doc id"/>
          <p:cNvSpPr>
            <a:spLocks noChangeArrowheads="1"/>
          </p:cNvSpPr>
          <p:nvPr/>
        </p:nvSpPr>
        <p:spPr bwMode="auto">
          <a:xfrm>
            <a:off x="8081963" y="36513"/>
            <a:ext cx="65722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a:endParaRPr lang="en-GB" sz="800"/>
          </a:p>
        </p:txBody>
      </p:sp>
    </p:spTree>
  </p:cSld>
  <p:clrMap bg1="lt1" tx1="dk1" bg2="lt2" tx2="dk2" accent1="accent1" accent2="accent2" accent3="accent3" accent4="accent4" accent5="accent5" accent6="accent6" hlink="hlink" folHlink="folHlink"/>
  <p:sldLayoutIdLst>
    <p:sldLayoutId id="2147483649" r:id="rId1"/>
    <p:sldLayoutId id="2147483651" r:id="rId2"/>
    <p:sldLayoutId id="2147483655" r:id="rId3"/>
  </p:sldLayoutIdLst>
  <p:timing>
    <p:tnLst>
      <p:par>
        <p:cTn id="1" dur="indefinite" restart="never" nodeType="tmRoot"/>
      </p:par>
    </p:tnLst>
  </p:timing>
  <p:hf hdr="0" ftr="0" dt="0"/>
  <p:txStyles>
    <p:titleStyle>
      <a:lvl1pPr algn="l" defTabSz="895350" rtl="0" fontAlgn="base">
        <a:spcBef>
          <a:spcPct val="0"/>
        </a:spcBef>
        <a:spcAft>
          <a:spcPct val="0"/>
        </a:spcAft>
        <a:defRPr sz="1900" b="1">
          <a:solidFill>
            <a:schemeClr val="tx2"/>
          </a:solidFill>
          <a:latin typeface="+mj-lt"/>
          <a:ea typeface="+mj-ea"/>
          <a:cs typeface="+mj-cs"/>
        </a:defRPr>
      </a:lvl1pPr>
      <a:lvl2pPr algn="l" defTabSz="895350" rtl="0" fontAlgn="base">
        <a:spcBef>
          <a:spcPct val="0"/>
        </a:spcBef>
        <a:spcAft>
          <a:spcPct val="0"/>
        </a:spcAft>
        <a:defRPr sz="1900" b="1">
          <a:solidFill>
            <a:schemeClr val="tx2"/>
          </a:solidFill>
          <a:latin typeface="Arial" pitchFamily="34" charset="0"/>
        </a:defRPr>
      </a:lvl2pPr>
      <a:lvl3pPr algn="l" defTabSz="895350" rtl="0" fontAlgn="base">
        <a:spcBef>
          <a:spcPct val="0"/>
        </a:spcBef>
        <a:spcAft>
          <a:spcPct val="0"/>
        </a:spcAft>
        <a:defRPr sz="1900" b="1">
          <a:solidFill>
            <a:schemeClr val="tx2"/>
          </a:solidFill>
          <a:latin typeface="Arial" pitchFamily="34" charset="0"/>
        </a:defRPr>
      </a:lvl3pPr>
      <a:lvl4pPr algn="l" defTabSz="895350" rtl="0" fontAlgn="base">
        <a:spcBef>
          <a:spcPct val="0"/>
        </a:spcBef>
        <a:spcAft>
          <a:spcPct val="0"/>
        </a:spcAft>
        <a:defRPr sz="1900" b="1">
          <a:solidFill>
            <a:schemeClr val="tx2"/>
          </a:solidFill>
          <a:latin typeface="Arial" pitchFamily="34" charset="0"/>
        </a:defRPr>
      </a:lvl4pPr>
      <a:lvl5pPr algn="l" defTabSz="895350" rtl="0" fontAlgn="base">
        <a:spcBef>
          <a:spcPct val="0"/>
        </a:spcBef>
        <a:spcAft>
          <a:spcPct val="0"/>
        </a:spcAft>
        <a:defRPr sz="1900" b="1">
          <a:solidFill>
            <a:schemeClr val="tx2"/>
          </a:solidFill>
          <a:latin typeface="Arial" pitchFamily="34" charset="0"/>
        </a:defRPr>
      </a:lvl5pPr>
      <a:lvl6pPr marL="457200" algn="l" defTabSz="895350" rtl="0" fontAlgn="base">
        <a:spcBef>
          <a:spcPct val="0"/>
        </a:spcBef>
        <a:spcAft>
          <a:spcPct val="0"/>
        </a:spcAft>
        <a:defRPr sz="1900" b="1">
          <a:solidFill>
            <a:schemeClr val="tx2"/>
          </a:solidFill>
          <a:latin typeface="Arial" pitchFamily="34" charset="0"/>
        </a:defRPr>
      </a:lvl6pPr>
      <a:lvl7pPr marL="914400" algn="l" defTabSz="895350" rtl="0" fontAlgn="base">
        <a:spcBef>
          <a:spcPct val="0"/>
        </a:spcBef>
        <a:spcAft>
          <a:spcPct val="0"/>
        </a:spcAft>
        <a:defRPr sz="1900" b="1">
          <a:solidFill>
            <a:schemeClr val="tx2"/>
          </a:solidFill>
          <a:latin typeface="Arial" pitchFamily="34" charset="0"/>
        </a:defRPr>
      </a:lvl7pPr>
      <a:lvl8pPr marL="1371600" algn="l" defTabSz="895350" rtl="0" fontAlgn="base">
        <a:spcBef>
          <a:spcPct val="0"/>
        </a:spcBef>
        <a:spcAft>
          <a:spcPct val="0"/>
        </a:spcAft>
        <a:defRPr sz="1900" b="1">
          <a:solidFill>
            <a:schemeClr val="tx2"/>
          </a:solidFill>
          <a:latin typeface="Arial" pitchFamily="34" charset="0"/>
        </a:defRPr>
      </a:lvl8pPr>
      <a:lvl9pPr marL="1828800" algn="l" defTabSz="895350" rtl="0" fontAlgn="base">
        <a:spcBef>
          <a:spcPct val="0"/>
        </a:spcBef>
        <a:spcAft>
          <a:spcPct val="0"/>
        </a:spcAft>
        <a:defRPr sz="1900" b="1">
          <a:solidFill>
            <a:schemeClr val="tx2"/>
          </a:solidFill>
          <a:latin typeface="Arial" pitchFamily="34" charset="0"/>
        </a:defRPr>
      </a:lvl9pPr>
    </p:titleStyle>
    <p:body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68631" name="Rectangle 23" hidden="1"/>
          <p:cNvGraphicFramePr>
            <a:graphicFrameLocks/>
          </p:cNvGraphicFramePr>
          <p:nvPr>
            <p:custDataLst>
              <p:tags r:id="rId5"/>
            </p:custData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68751" name="think-cell Slide" r:id="rId20" imgW="0" imgH="0" progId="TCLayout.ActiveDocument.1">
                  <p:embed/>
                </p:oleObj>
              </mc:Choice>
              <mc:Fallback>
                <p:oleObj name="think-cell Slide" r:id="rId20" imgW="0" imgH="0" progId="TCLayout.ActiveDocument.1">
                  <p:embed/>
                  <p:pic>
                    <p:nvPicPr>
                      <p:cNvPr id="0" name="Rectangle 23" hidden="1"/>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8636" name="SlideBottomBar"/>
          <p:cNvSpPr>
            <a:spLocks noChangeArrowheads="1"/>
          </p:cNvSpPr>
          <p:nvPr>
            <p:custDataLst>
              <p:tags r:id="rId6"/>
            </p:custDataLst>
          </p:nvPr>
        </p:nvSpPr>
        <p:spPr bwMode="auto">
          <a:xfrm>
            <a:off x="0" y="6300788"/>
            <a:ext cx="8961438" cy="422275"/>
          </a:xfrm>
          <a:prstGeom prst="rect">
            <a:avLst/>
          </a:prstGeom>
          <a:solidFill>
            <a:srgbClr val="E0E0E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en-GB"/>
          </a:p>
        </p:txBody>
      </p:sp>
      <p:sp>
        <p:nvSpPr>
          <p:cNvPr id="68637" name="SlideLogoText"/>
          <p:cNvSpPr>
            <a:spLocks noChangeArrowheads="1"/>
          </p:cNvSpPr>
          <p:nvPr>
            <p:custDataLst>
              <p:tags r:id="rId7"/>
            </p:custDataLst>
          </p:nvPr>
        </p:nvSpPr>
        <p:spPr bwMode="auto">
          <a:xfrm>
            <a:off x="7088188" y="6435725"/>
            <a:ext cx="1244600"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defTabSz="895350">
              <a:defRPr sz="2400">
                <a:solidFill>
                  <a:schemeClr val="tx1"/>
                </a:solidFill>
                <a:latin typeface="Arial" pitchFamily="34" charset="0"/>
              </a:defRPr>
            </a:lvl1pPr>
            <a:lvl2pPr marL="447675" defTabSz="895350">
              <a:defRPr sz="2400">
                <a:solidFill>
                  <a:schemeClr val="tx1"/>
                </a:solidFill>
                <a:latin typeface="Arial" pitchFamily="34" charset="0"/>
              </a:defRPr>
            </a:lvl2pPr>
            <a:lvl3pPr marL="895350" defTabSz="895350">
              <a:defRPr sz="2400">
                <a:solidFill>
                  <a:schemeClr val="tx1"/>
                </a:solidFill>
                <a:latin typeface="Arial" pitchFamily="34" charset="0"/>
              </a:defRPr>
            </a:lvl3pPr>
            <a:lvl4pPr marL="1344613" defTabSz="895350">
              <a:defRPr sz="2400">
                <a:solidFill>
                  <a:schemeClr val="tx1"/>
                </a:solidFill>
                <a:latin typeface="Arial" pitchFamily="34" charset="0"/>
              </a:defRPr>
            </a:lvl4pPr>
            <a:lvl5pPr marL="1792288" defTabSz="895350">
              <a:defRPr sz="2400">
                <a:solidFill>
                  <a:schemeClr val="tx1"/>
                </a:solidFill>
                <a:latin typeface="Arial" pitchFamily="34" charset="0"/>
              </a:defRPr>
            </a:lvl5pPr>
            <a:lvl6pPr marL="2249488" defTabSz="895350" fontAlgn="base">
              <a:spcBef>
                <a:spcPct val="0"/>
              </a:spcBef>
              <a:spcAft>
                <a:spcPct val="0"/>
              </a:spcAft>
              <a:defRPr sz="2400">
                <a:solidFill>
                  <a:schemeClr val="tx1"/>
                </a:solidFill>
                <a:latin typeface="Arial" pitchFamily="34" charset="0"/>
              </a:defRPr>
            </a:lvl6pPr>
            <a:lvl7pPr marL="2706688" defTabSz="895350" fontAlgn="base">
              <a:spcBef>
                <a:spcPct val="0"/>
              </a:spcBef>
              <a:spcAft>
                <a:spcPct val="0"/>
              </a:spcAft>
              <a:defRPr sz="2400">
                <a:solidFill>
                  <a:schemeClr val="tx1"/>
                </a:solidFill>
                <a:latin typeface="Arial" pitchFamily="34" charset="0"/>
              </a:defRPr>
            </a:lvl7pPr>
            <a:lvl8pPr marL="3163888" defTabSz="895350" fontAlgn="base">
              <a:spcBef>
                <a:spcPct val="0"/>
              </a:spcBef>
              <a:spcAft>
                <a:spcPct val="0"/>
              </a:spcAft>
              <a:defRPr sz="2400">
                <a:solidFill>
                  <a:schemeClr val="tx1"/>
                </a:solidFill>
                <a:latin typeface="Arial" pitchFamily="34" charset="0"/>
              </a:defRPr>
            </a:lvl8pPr>
            <a:lvl9pPr marL="3621088" defTabSz="895350" fontAlgn="base">
              <a:spcBef>
                <a:spcPct val="0"/>
              </a:spcBef>
              <a:spcAft>
                <a:spcPct val="0"/>
              </a:spcAft>
              <a:defRPr sz="2400">
                <a:solidFill>
                  <a:schemeClr val="tx1"/>
                </a:solidFill>
                <a:latin typeface="Arial" pitchFamily="34" charset="0"/>
              </a:defRPr>
            </a:lvl9pPr>
          </a:lstStyle>
          <a:p>
            <a:pPr algn="r"/>
            <a:r>
              <a:rPr lang="en-GB" sz="1000" dirty="0" smtClean="0">
                <a:solidFill>
                  <a:srgbClr val="808080"/>
                </a:solidFill>
              </a:rPr>
              <a:t>McKinsey &amp; Company</a:t>
            </a:r>
            <a:endParaRPr lang="en-GB" sz="1000" dirty="0">
              <a:solidFill>
                <a:srgbClr val="808080"/>
              </a:solidFill>
            </a:endParaRPr>
          </a:p>
        </p:txBody>
      </p:sp>
      <p:sp>
        <p:nvSpPr>
          <p:cNvPr id="68638" name="Rectangle 30"/>
          <p:cNvSpPr>
            <a:spLocks noGrp="1" noChangeArrowheads="1"/>
          </p:cNvSpPr>
          <p:nvPr>
            <p:ph type="sldNum" sz="quarter" idx="4"/>
            <p:custDataLst>
              <p:tags r:id="rId8"/>
            </p:custDataLst>
          </p:nvPr>
        </p:nvSpPr>
        <p:spPr bwMode="auto">
          <a:xfrm>
            <a:off x="8545513" y="6435725"/>
            <a:ext cx="195262"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t" anchorCtr="0" compatLnSpc="1">
            <a:prstTxWarp prst="textNoShape">
              <a:avLst/>
            </a:prstTxWarp>
          </a:bodyPr>
          <a:lstStyle>
            <a:lvl1pPr>
              <a:defRPr sz="1000">
                <a:solidFill>
                  <a:srgbClr val="808080"/>
                </a:solidFill>
              </a:defRPr>
            </a:lvl1pPr>
          </a:lstStyle>
          <a:p>
            <a:fld id="{5DA0B1E4-89E7-41A5-8EDB-AC978E71FC7E}" type="slidenum">
              <a:rPr lang="en-GB" smtClean="0"/>
              <a:pPr/>
              <a:t>‹#›</a:t>
            </a:fld>
            <a:r>
              <a:rPr lang="en-GB" smtClean="0"/>
              <a:t> </a:t>
            </a:r>
            <a:endParaRPr lang="en-GB"/>
          </a:p>
        </p:txBody>
      </p:sp>
      <p:sp>
        <p:nvSpPr>
          <p:cNvPr id="68639" name="SlideLogoSeparator"/>
          <p:cNvSpPr>
            <a:spLocks noChangeArrowheads="1"/>
          </p:cNvSpPr>
          <p:nvPr>
            <p:custDataLst>
              <p:tags r:id="rId9"/>
            </p:custDataLst>
          </p:nvPr>
        </p:nvSpPr>
        <p:spPr bwMode="auto">
          <a:xfrm>
            <a:off x="8418124" y="6402924"/>
            <a:ext cx="40076"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lvl1pPr defTabSz="895350">
              <a:defRPr sz="2400">
                <a:solidFill>
                  <a:schemeClr val="tx1"/>
                </a:solidFill>
                <a:latin typeface="Arial" pitchFamily="34" charset="0"/>
              </a:defRPr>
            </a:lvl1pPr>
            <a:lvl2pPr marL="447675" defTabSz="895350">
              <a:defRPr sz="2400">
                <a:solidFill>
                  <a:schemeClr val="tx1"/>
                </a:solidFill>
                <a:latin typeface="Arial" pitchFamily="34" charset="0"/>
              </a:defRPr>
            </a:lvl2pPr>
            <a:lvl3pPr marL="895350" defTabSz="895350">
              <a:defRPr sz="2400">
                <a:solidFill>
                  <a:schemeClr val="tx1"/>
                </a:solidFill>
                <a:latin typeface="Arial" pitchFamily="34" charset="0"/>
              </a:defRPr>
            </a:lvl3pPr>
            <a:lvl4pPr marL="1344613" defTabSz="895350">
              <a:defRPr sz="2400">
                <a:solidFill>
                  <a:schemeClr val="tx1"/>
                </a:solidFill>
                <a:latin typeface="Arial" pitchFamily="34" charset="0"/>
              </a:defRPr>
            </a:lvl4pPr>
            <a:lvl5pPr marL="1792288" defTabSz="895350">
              <a:defRPr sz="2400">
                <a:solidFill>
                  <a:schemeClr val="tx1"/>
                </a:solidFill>
                <a:latin typeface="Arial" pitchFamily="34" charset="0"/>
              </a:defRPr>
            </a:lvl5pPr>
            <a:lvl6pPr marL="2249488" defTabSz="895350" fontAlgn="base">
              <a:spcBef>
                <a:spcPct val="0"/>
              </a:spcBef>
              <a:spcAft>
                <a:spcPct val="0"/>
              </a:spcAft>
              <a:defRPr sz="2400">
                <a:solidFill>
                  <a:schemeClr val="tx1"/>
                </a:solidFill>
                <a:latin typeface="Arial" pitchFamily="34" charset="0"/>
              </a:defRPr>
            </a:lvl6pPr>
            <a:lvl7pPr marL="2706688" defTabSz="895350" fontAlgn="base">
              <a:spcBef>
                <a:spcPct val="0"/>
              </a:spcBef>
              <a:spcAft>
                <a:spcPct val="0"/>
              </a:spcAft>
              <a:defRPr sz="2400">
                <a:solidFill>
                  <a:schemeClr val="tx1"/>
                </a:solidFill>
                <a:latin typeface="Arial" pitchFamily="34" charset="0"/>
              </a:defRPr>
            </a:lvl7pPr>
            <a:lvl8pPr marL="3163888" defTabSz="895350" fontAlgn="base">
              <a:spcBef>
                <a:spcPct val="0"/>
              </a:spcBef>
              <a:spcAft>
                <a:spcPct val="0"/>
              </a:spcAft>
              <a:defRPr sz="2400">
                <a:solidFill>
                  <a:schemeClr val="tx1"/>
                </a:solidFill>
                <a:latin typeface="Arial" pitchFamily="34" charset="0"/>
              </a:defRPr>
            </a:lvl8pPr>
            <a:lvl9pPr marL="3621088" defTabSz="895350" fontAlgn="base">
              <a:spcBef>
                <a:spcPct val="0"/>
              </a:spcBef>
              <a:spcAft>
                <a:spcPct val="0"/>
              </a:spcAft>
              <a:defRPr sz="2400">
                <a:solidFill>
                  <a:schemeClr val="tx1"/>
                </a:solidFill>
                <a:latin typeface="Arial" pitchFamily="34" charset="0"/>
              </a:defRPr>
            </a:lvl9pPr>
          </a:lstStyle>
          <a:p>
            <a:pPr algn="r"/>
            <a:r>
              <a:rPr lang="en-GB" sz="1200" smtClean="0">
                <a:solidFill>
                  <a:srgbClr val="808080"/>
                </a:solidFill>
              </a:rPr>
              <a:t>|</a:t>
            </a:r>
            <a:endParaRPr lang="en-GB" sz="1200">
              <a:solidFill>
                <a:srgbClr val="808080"/>
              </a:solidFill>
            </a:endParaRPr>
          </a:p>
        </p:txBody>
      </p:sp>
      <p:sp>
        <p:nvSpPr>
          <p:cNvPr id="68613" name="McK 1. On-page tracker" hidden="1"/>
          <p:cNvSpPr>
            <a:spLocks noChangeArrowheads="1"/>
          </p:cNvSpPr>
          <p:nvPr>
            <p:custDataLst>
              <p:tags r:id="rId10"/>
            </p:custDataLst>
          </p:nvPr>
        </p:nvSpPr>
        <p:spPr bwMode="auto">
          <a:xfrm>
            <a:off x="119063" y="26988"/>
            <a:ext cx="85921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en-GB" sz="1400" smtClean="0">
                <a:solidFill>
                  <a:srgbClr val="808080"/>
                </a:solidFill>
              </a:rPr>
              <a:t>TRACKER</a:t>
            </a:r>
            <a:endParaRPr lang="en-GB" sz="1400">
              <a:solidFill>
                <a:srgbClr val="808080"/>
              </a:solidFill>
            </a:endParaRPr>
          </a:p>
        </p:txBody>
      </p:sp>
      <p:sp>
        <p:nvSpPr>
          <p:cNvPr id="68614" name="McK 3. Unit of measure" hidden="1"/>
          <p:cNvSpPr txBox="1">
            <a:spLocks noChangeArrowheads="1"/>
          </p:cNvSpPr>
          <p:nvPr>
            <p:custDataLst>
              <p:tags r:id="rId11"/>
            </p:custDataLst>
          </p:nvPr>
        </p:nvSpPr>
        <p:spPr bwMode="auto">
          <a:xfrm>
            <a:off x="119063" y="531813"/>
            <a:ext cx="3656012"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defRPr sz="2400">
                <a:solidFill>
                  <a:schemeClr val="tx1"/>
                </a:solidFill>
                <a:latin typeface="Arial" pitchFamily="34" charset="0"/>
              </a:defRPr>
            </a:lvl1pPr>
            <a:lvl2pPr marL="447675" defTabSz="895350">
              <a:defRPr sz="2400">
                <a:solidFill>
                  <a:schemeClr val="tx1"/>
                </a:solidFill>
                <a:latin typeface="Arial" pitchFamily="34" charset="0"/>
              </a:defRPr>
            </a:lvl2pPr>
            <a:lvl3pPr marL="895350" defTabSz="895350">
              <a:defRPr sz="2400">
                <a:solidFill>
                  <a:schemeClr val="tx1"/>
                </a:solidFill>
                <a:latin typeface="Arial" pitchFamily="34" charset="0"/>
              </a:defRPr>
            </a:lvl3pPr>
            <a:lvl4pPr marL="1344613" defTabSz="895350">
              <a:defRPr sz="2400">
                <a:solidFill>
                  <a:schemeClr val="tx1"/>
                </a:solidFill>
                <a:latin typeface="Arial" pitchFamily="34" charset="0"/>
              </a:defRPr>
            </a:lvl4pPr>
            <a:lvl5pPr marL="1792288" defTabSz="895350">
              <a:defRPr sz="2400">
                <a:solidFill>
                  <a:schemeClr val="tx1"/>
                </a:solidFill>
                <a:latin typeface="Arial" pitchFamily="34" charset="0"/>
              </a:defRPr>
            </a:lvl5pPr>
            <a:lvl6pPr marL="2249488" defTabSz="895350" fontAlgn="base">
              <a:spcBef>
                <a:spcPct val="0"/>
              </a:spcBef>
              <a:spcAft>
                <a:spcPct val="0"/>
              </a:spcAft>
              <a:defRPr sz="2400">
                <a:solidFill>
                  <a:schemeClr val="tx1"/>
                </a:solidFill>
                <a:latin typeface="Arial" pitchFamily="34" charset="0"/>
              </a:defRPr>
            </a:lvl6pPr>
            <a:lvl7pPr marL="2706688" defTabSz="895350" fontAlgn="base">
              <a:spcBef>
                <a:spcPct val="0"/>
              </a:spcBef>
              <a:spcAft>
                <a:spcPct val="0"/>
              </a:spcAft>
              <a:defRPr sz="2400">
                <a:solidFill>
                  <a:schemeClr val="tx1"/>
                </a:solidFill>
                <a:latin typeface="Arial" pitchFamily="34" charset="0"/>
              </a:defRPr>
            </a:lvl7pPr>
            <a:lvl8pPr marL="3163888" defTabSz="895350" fontAlgn="base">
              <a:spcBef>
                <a:spcPct val="0"/>
              </a:spcBef>
              <a:spcAft>
                <a:spcPct val="0"/>
              </a:spcAft>
              <a:defRPr sz="2400">
                <a:solidFill>
                  <a:schemeClr val="tx1"/>
                </a:solidFill>
                <a:latin typeface="Arial" pitchFamily="34" charset="0"/>
              </a:defRPr>
            </a:lvl8pPr>
            <a:lvl9pPr marL="3621088" defTabSz="895350" fontAlgn="base">
              <a:spcBef>
                <a:spcPct val="0"/>
              </a:spcBef>
              <a:spcAft>
                <a:spcPct val="0"/>
              </a:spcAft>
              <a:defRPr sz="2400">
                <a:solidFill>
                  <a:schemeClr val="tx1"/>
                </a:solidFill>
                <a:latin typeface="Arial" pitchFamily="34" charset="0"/>
              </a:defRPr>
            </a:lvl9pPr>
          </a:lstStyle>
          <a:p>
            <a:r>
              <a:rPr lang="en-GB" sz="1400" smtClean="0">
                <a:solidFill>
                  <a:srgbClr val="808080"/>
                </a:solidFill>
              </a:rPr>
              <a:t>Unit of measure</a:t>
            </a:r>
            <a:endParaRPr lang="en-GB" sz="1400">
              <a:solidFill>
                <a:srgbClr val="808080"/>
              </a:solidFill>
            </a:endParaRPr>
          </a:p>
        </p:txBody>
      </p:sp>
      <p:grpSp>
        <p:nvGrpSpPr>
          <p:cNvPr id="68615" name="McK Slide Elements"/>
          <p:cNvGrpSpPr>
            <a:grpSpLocks/>
          </p:cNvGrpSpPr>
          <p:nvPr>
            <p:custDataLst>
              <p:tags r:id="rId12"/>
            </p:custDataLst>
          </p:nvPr>
        </p:nvGrpSpPr>
        <p:grpSpPr bwMode="auto">
          <a:xfrm>
            <a:off x="119063" y="6080125"/>
            <a:ext cx="8548687" cy="508000"/>
            <a:chOff x="75" y="3830"/>
            <a:chExt cx="5385" cy="320"/>
          </a:xfrm>
        </p:grpSpPr>
        <p:sp>
          <p:nvSpPr>
            <p:cNvPr id="68616" name="McK 4. Footnote" hidden="1"/>
            <p:cNvSpPr txBox="1">
              <a:spLocks noChangeArrowheads="1"/>
            </p:cNvSpPr>
            <p:nvPr userDrawn="1"/>
          </p:nvSpPr>
          <p:spPr bwMode="auto">
            <a:xfrm>
              <a:off x="75" y="3830"/>
              <a:ext cx="5385"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b">
              <a:spAutoFit/>
            </a:bodyPr>
            <a:lstStyle>
              <a:lvl1pPr marL="104775" indent="-104775" defTabSz="895350">
                <a:defRPr sz="2400">
                  <a:solidFill>
                    <a:schemeClr val="tx1"/>
                  </a:solidFill>
                  <a:latin typeface="Arial" pitchFamily="34" charset="0"/>
                </a:defRPr>
              </a:lvl1pPr>
              <a:lvl2pPr marL="1031875" defTabSz="895350">
                <a:defRPr sz="2400">
                  <a:solidFill>
                    <a:schemeClr val="tx1"/>
                  </a:solidFill>
                  <a:latin typeface="Arial" pitchFamily="34" charset="0"/>
                </a:defRPr>
              </a:lvl2pPr>
              <a:lvl3pPr marL="1217613" defTabSz="895350">
                <a:defRPr sz="2400">
                  <a:solidFill>
                    <a:schemeClr val="tx1"/>
                  </a:solidFill>
                  <a:latin typeface="Arial" pitchFamily="34" charset="0"/>
                </a:defRPr>
              </a:lvl3pPr>
              <a:lvl4pPr marL="1404938" defTabSz="895350">
                <a:defRPr sz="2400">
                  <a:solidFill>
                    <a:schemeClr val="tx1"/>
                  </a:solidFill>
                  <a:latin typeface="Arial" pitchFamily="34" charset="0"/>
                </a:defRPr>
              </a:lvl4pPr>
              <a:lvl5pPr marL="1792288" defTabSz="895350">
                <a:defRPr sz="2400">
                  <a:solidFill>
                    <a:schemeClr val="tx1"/>
                  </a:solidFill>
                  <a:latin typeface="Arial" pitchFamily="34" charset="0"/>
                </a:defRPr>
              </a:lvl5pPr>
              <a:lvl6pPr marL="2249488" defTabSz="895350" fontAlgn="base">
                <a:spcBef>
                  <a:spcPct val="0"/>
                </a:spcBef>
                <a:spcAft>
                  <a:spcPct val="0"/>
                </a:spcAft>
                <a:defRPr sz="2400">
                  <a:solidFill>
                    <a:schemeClr val="tx1"/>
                  </a:solidFill>
                  <a:latin typeface="Arial" pitchFamily="34" charset="0"/>
                </a:defRPr>
              </a:lvl6pPr>
              <a:lvl7pPr marL="2706688" defTabSz="895350" fontAlgn="base">
                <a:spcBef>
                  <a:spcPct val="0"/>
                </a:spcBef>
                <a:spcAft>
                  <a:spcPct val="0"/>
                </a:spcAft>
                <a:defRPr sz="2400">
                  <a:solidFill>
                    <a:schemeClr val="tx1"/>
                  </a:solidFill>
                  <a:latin typeface="Arial" pitchFamily="34" charset="0"/>
                </a:defRPr>
              </a:lvl7pPr>
              <a:lvl8pPr marL="3163888" defTabSz="895350" fontAlgn="base">
                <a:spcBef>
                  <a:spcPct val="0"/>
                </a:spcBef>
                <a:spcAft>
                  <a:spcPct val="0"/>
                </a:spcAft>
                <a:defRPr sz="2400">
                  <a:solidFill>
                    <a:schemeClr val="tx1"/>
                  </a:solidFill>
                  <a:latin typeface="Arial" pitchFamily="34" charset="0"/>
                </a:defRPr>
              </a:lvl8pPr>
              <a:lvl9pPr marL="3621088" defTabSz="895350" fontAlgn="base">
                <a:spcBef>
                  <a:spcPct val="0"/>
                </a:spcBef>
                <a:spcAft>
                  <a:spcPct val="0"/>
                </a:spcAft>
                <a:defRPr sz="2400">
                  <a:solidFill>
                    <a:schemeClr val="tx1"/>
                  </a:solidFill>
                  <a:latin typeface="Arial" pitchFamily="34" charset="0"/>
                </a:defRPr>
              </a:lvl9pPr>
            </a:lstStyle>
            <a:p>
              <a:r>
                <a:rPr lang="en-GB" sz="1000" smtClean="0"/>
                <a:t>1 Fußnote</a:t>
              </a:r>
              <a:endParaRPr lang="en-GB" sz="1000"/>
            </a:p>
          </p:txBody>
        </p:sp>
        <p:sp>
          <p:nvSpPr>
            <p:cNvPr id="68617" name="McK 5. Source" hidden="1"/>
            <p:cNvSpPr>
              <a:spLocks noChangeArrowheads="1"/>
            </p:cNvSpPr>
            <p:nvPr userDrawn="1"/>
          </p:nvSpPr>
          <p:spPr bwMode="auto">
            <a:xfrm>
              <a:off x="75" y="4054"/>
              <a:ext cx="4323" cy="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marL="571500" indent="-571500" defTabSz="895350">
                <a:tabLst>
                  <a:tab pos="569913" algn="l"/>
                </a:tabLst>
                <a:defRPr sz="2400">
                  <a:solidFill>
                    <a:schemeClr val="tx1"/>
                  </a:solidFill>
                  <a:latin typeface="Arial" pitchFamily="34" charset="0"/>
                </a:defRPr>
              </a:lvl1pPr>
              <a:lvl2pPr marL="785813" indent="-142875" defTabSz="895350">
                <a:tabLst>
                  <a:tab pos="569913" algn="l"/>
                </a:tabLst>
                <a:defRPr sz="2400">
                  <a:solidFill>
                    <a:schemeClr val="tx1"/>
                  </a:solidFill>
                  <a:latin typeface="Arial" pitchFamily="34" charset="0"/>
                </a:defRPr>
              </a:lvl2pPr>
              <a:lvl3pPr marL="936625" indent="-149225" defTabSz="895350">
                <a:tabLst>
                  <a:tab pos="569913" algn="l"/>
                </a:tabLst>
                <a:defRPr sz="2400">
                  <a:solidFill>
                    <a:schemeClr val="tx1"/>
                  </a:solidFill>
                  <a:latin typeface="Arial" pitchFamily="34" charset="0"/>
                </a:defRPr>
              </a:lvl3pPr>
              <a:lvl4pPr marL="1073150" indent="-134938" defTabSz="895350">
                <a:tabLst>
                  <a:tab pos="569913" algn="l"/>
                </a:tabLst>
                <a:defRPr sz="2400">
                  <a:solidFill>
                    <a:schemeClr val="tx1"/>
                  </a:solidFill>
                  <a:latin typeface="Arial" pitchFamily="34" charset="0"/>
                </a:defRPr>
              </a:lvl4pPr>
              <a:lvl5pPr marL="1223963" indent="-149225" defTabSz="895350">
                <a:tabLst>
                  <a:tab pos="569913" algn="l"/>
                </a:tabLst>
                <a:defRPr sz="2400">
                  <a:solidFill>
                    <a:schemeClr val="tx1"/>
                  </a:solidFill>
                  <a:latin typeface="Arial" pitchFamily="34" charset="0"/>
                </a:defRPr>
              </a:lvl5pPr>
              <a:lvl6pPr marL="1681163" indent="-149225" defTabSz="895350" fontAlgn="base">
                <a:spcBef>
                  <a:spcPct val="0"/>
                </a:spcBef>
                <a:spcAft>
                  <a:spcPct val="0"/>
                </a:spcAft>
                <a:tabLst>
                  <a:tab pos="569913" algn="l"/>
                </a:tabLst>
                <a:defRPr sz="2400">
                  <a:solidFill>
                    <a:schemeClr val="tx1"/>
                  </a:solidFill>
                  <a:latin typeface="Arial" pitchFamily="34" charset="0"/>
                </a:defRPr>
              </a:lvl6pPr>
              <a:lvl7pPr marL="2138363" indent="-149225" defTabSz="895350" fontAlgn="base">
                <a:spcBef>
                  <a:spcPct val="0"/>
                </a:spcBef>
                <a:spcAft>
                  <a:spcPct val="0"/>
                </a:spcAft>
                <a:tabLst>
                  <a:tab pos="569913" algn="l"/>
                </a:tabLst>
                <a:defRPr sz="2400">
                  <a:solidFill>
                    <a:schemeClr val="tx1"/>
                  </a:solidFill>
                  <a:latin typeface="Arial" pitchFamily="34" charset="0"/>
                </a:defRPr>
              </a:lvl7pPr>
              <a:lvl8pPr marL="2595563" indent="-149225" defTabSz="895350" fontAlgn="base">
                <a:spcBef>
                  <a:spcPct val="0"/>
                </a:spcBef>
                <a:spcAft>
                  <a:spcPct val="0"/>
                </a:spcAft>
                <a:tabLst>
                  <a:tab pos="569913" algn="l"/>
                </a:tabLst>
                <a:defRPr sz="2400">
                  <a:solidFill>
                    <a:schemeClr val="tx1"/>
                  </a:solidFill>
                  <a:latin typeface="Arial" pitchFamily="34" charset="0"/>
                </a:defRPr>
              </a:lvl8pPr>
              <a:lvl9pPr marL="3052763" indent="-149225" defTabSz="895350" fontAlgn="base">
                <a:spcBef>
                  <a:spcPct val="0"/>
                </a:spcBef>
                <a:spcAft>
                  <a:spcPct val="0"/>
                </a:spcAft>
                <a:tabLst>
                  <a:tab pos="569913" algn="l"/>
                </a:tabLst>
                <a:defRPr sz="2400">
                  <a:solidFill>
                    <a:schemeClr val="tx1"/>
                  </a:solidFill>
                  <a:latin typeface="Arial" pitchFamily="34" charset="0"/>
                </a:defRPr>
              </a:lvl9pPr>
            </a:lstStyle>
            <a:p>
              <a:r>
                <a:rPr lang="en-GB" sz="1000" smtClean="0">
                  <a:solidFill>
                    <a:srgbClr val="000000"/>
                  </a:solidFill>
                </a:rPr>
                <a:t>QUELLE: Quelle</a:t>
              </a:r>
              <a:endParaRPr lang="en-GB" sz="1000">
                <a:solidFill>
                  <a:srgbClr val="000000"/>
                </a:solidFill>
              </a:endParaRPr>
            </a:p>
          </p:txBody>
        </p:sp>
      </p:grpSp>
      <p:grpSp>
        <p:nvGrpSpPr>
          <p:cNvPr id="68618" name="ACET" hidden="1"/>
          <p:cNvGrpSpPr>
            <a:grpSpLocks/>
          </p:cNvGrpSpPr>
          <p:nvPr>
            <p:custDataLst>
              <p:tags r:id="rId13"/>
            </p:custDataLst>
          </p:nvPr>
        </p:nvGrpSpPr>
        <p:grpSpPr bwMode="auto">
          <a:xfrm>
            <a:off x="1452563" y="1127125"/>
            <a:ext cx="4264025" cy="508000"/>
            <a:chOff x="915" y="710"/>
            <a:chExt cx="2686" cy="320"/>
          </a:xfrm>
        </p:grpSpPr>
        <p:cxnSp>
          <p:nvCxnSpPr>
            <p:cNvPr id="68619" name="AutoShape 11" hidden="1"/>
            <p:cNvCxnSpPr>
              <a:cxnSpLocks noChangeShapeType="1"/>
              <a:stCxn id="68620" idx="4"/>
              <a:endCxn id="68620" idx="6"/>
            </p:cNvCxnSpPr>
            <p:nvPr/>
          </p:nvCxnSpPr>
          <p:spPr bwMode="auto">
            <a:xfrm>
              <a:off x="915" y="1030"/>
              <a:ext cx="2686" cy="0"/>
            </a:xfrm>
            <a:prstGeom prst="straightConnector1">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8620" name="AutoShape 12" hidden="1"/>
            <p:cNvSpPr>
              <a:spLocks noChangeArrowheads="1"/>
            </p:cNvSpPr>
            <p:nvPr/>
          </p:nvSpPr>
          <p:spPr bwMode="auto">
            <a:xfrm>
              <a:off x="915" y="710"/>
              <a:ext cx="2686" cy="320"/>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18288" anchor="b">
              <a:spAutoFit/>
            </a:bodyPr>
            <a:lstStyle/>
            <a:p>
              <a:r>
                <a:rPr lang="en-GB" b="1" smtClean="0"/>
                <a:t>Titel</a:t>
              </a:r>
            </a:p>
            <a:p>
              <a:r>
                <a:rPr lang="en-GB" smtClean="0">
                  <a:solidFill>
                    <a:srgbClr val="808080"/>
                  </a:solidFill>
                </a:rPr>
                <a:t>Unit of measure</a:t>
              </a:r>
              <a:endParaRPr lang="en-GB">
                <a:solidFill>
                  <a:srgbClr val="808080"/>
                </a:solidFill>
              </a:endParaRPr>
            </a:p>
          </p:txBody>
        </p:sp>
      </p:grpSp>
      <p:sp>
        <p:nvSpPr>
          <p:cNvPr id="68624" name="Rectangle 16"/>
          <p:cNvSpPr>
            <a:spLocks noGrp="1" noChangeArrowheads="1"/>
          </p:cNvSpPr>
          <p:nvPr>
            <p:ph type="body" idx="1"/>
            <p:custDataLst>
              <p:tags r:id="rId14"/>
            </p:custDataLst>
          </p:nvPr>
        </p:nvSpPr>
        <p:spPr bwMode="auto">
          <a:xfrm>
            <a:off x="2540000" y="2236788"/>
            <a:ext cx="4302125" cy="122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p>
        </p:txBody>
      </p:sp>
      <p:sp>
        <p:nvSpPr>
          <p:cNvPr id="68627" name="McK 2. Slide Title"/>
          <p:cNvSpPr>
            <a:spLocks noChangeArrowheads="1"/>
          </p:cNvSpPr>
          <p:nvPr>
            <p:custDataLst>
              <p:tags r:id="rId15"/>
            </p:custDataLst>
          </p:nvPr>
        </p:nvSpPr>
        <p:spPr bwMode="auto">
          <a:xfrm>
            <a:off x="2540000" y="230188"/>
            <a:ext cx="63119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a:defRPr sz="1900" b="1">
                <a:solidFill>
                  <a:schemeClr val="tx2"/>
                </a:solidFill>
                <a:latin typeface="Arial" pitchFamily="34" charset="0"/>
              </a:defRPr>
            </a:lvl1pPr>
            <a:lvl2pPr defTabSz="895350">
              <a:defRPr sz="1900" b="1">
                <a:solidFill>
                  <a:schemeClr val="tx2"/>
                </a:solidFill>
                <a:latin typeface="Arial" pitchFamily="34" charset="0"/>
              </a:defRPr>
            </a:lvl2pPr>
            <a:lvl3pPr defTabSz="895350">
              <a:defRPr sz="1900" b="1">
                <a:solidFill>
                  <a:schemeClr val="tx2"/>
                </a:solidFill>
                <a:latin typeface="Arial" pitchFamily="34" charset="0"/>
              </a:defRPr>
            </a:lvl3pPr>
            <a:lvl4pPr defTabSz="895350">
              <a:defRPr sz="1900" b="1">
                <a:solidFill>
                  <a:schemeClr val="tx2"/>
                </a:solidFill>
                <a:latin typeface="Arial" pitchFamily="34" charset="0"/>
              </a:defRPr>
            </a:lvl4pPr>
            <a:lvl5pPr defTabSz="895350">
              <a:defRPr sz="1900" b="1">
                <a:solidFill>
                  <a:schemeClr val="tx2"/>
                </a:solidFill>
                <a:latin typeface="Arial" pitchFamily="34" charset="0"/>
              </a:defRPr>
            </a:lvl5pPr>
            <a:lvl6pPr marL="457200" defTabSz="895350" fontAlgn="base">
              <a:spcBef>
                <a:spcPct val="0"/>
              </a:spcBef>
              <a:spcAft>
                <a:spcPct val="0"/>
              </a:spcAft>
              <a:defRPr sz="1900" b="1">
                <a:solidFill>
                  <a:schemeClr val="tx2"/>
                </a:solidFill>
                <a:latin typeface="Arial" pitchFamily="34" charset="0"/>
              </a:defRPr>
            </a:lvl6pPr>
            <a:lvl7pPr marL="914400" defTabSz="895350" fontAlgn="base">
              <a:spcBef>
                <a:spcPct val="0"/>
              </a:spcBef>
              <a:spcAft>
                <a:spcPct val="0"/>
              </a:spcAft>
              <a:defRPr sz="1900" b="1">
                <a:solidFill>
                  <a:schemeClr val="tx2"/>
                </a:solidFill>
                <a:latin typeface="Arial" pitchFamily="34" charset="0"/>
              </a:defRPr>
            </a:lvl7pPr>
            <a:lvl8pPr marL="1371600" defTabSz="895350" fontAlgn="base">
              <a:spcBef>
                <a:spcPct val="0"/>
              </a:spcBef>
              <a:spcAft>
                <a:spcPct val="0"/>
              </a:spcAft>
              <a:defRPr sz="1900" b="1">
                <a:solidFill>
                  <a:schemeClr val="tx2"/>
                </a:solidFill>
                <a:latin typeface="Arial" pitchFamily="34" charset="0"/>
              </a:defRPr>
            </a:lvl8pPr>
            <a:lvl9pPr marL="1828800" defTabSz="895350" fontAlgn="base">
              <a:spcBef>
                <a:spcPct val="0"/>
              </a:spcBef>
              <a:spcAft>
                <a:spcPct val="0"/>
              </a:spcAft>
              <a:defRPr sz="1900" b="1">
                <a:solidFill>
                  <a:schemeClr val="tx2"/>
                </a:solidFill>
                <a:latin typeface="Arial" pitchFamily="34" charset="0"/>
              </a:defRPr>
            </a:lvl9pPr>
          </a:lstStyle>
          <a:p>
            <a:r>
              <a:rPr lang="en-GB" smtClean="0"/>
              <a:t>Inhalt</a:t>
            </a:r>
            <a:endParaRPr lang="en-GB"/>
          </a:p>
        </p:txBody>
      </p:sp>
      <p:sp>
        <p:nvSpPr>
          <p:cNvPr id="68628" name="Rectangle 20"/>
          <p:cNvSpPr>
            <a:spLocks noChangeArrowheads="1"/>
          </p:cNvSpPr>
          <p:nvPr>
            <p:custDataLst>
              <p:tags r:id="rId16"/>
            </p:custDataLst>
          </p:nvPr>
        </p:nvSpPr>
        <p:spPr bwMode="auto">
          <a:xfrm>
            <a:off x="0" y="0"/>
            <a:ext cx="8958263" cy="6721475"/>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
        <p:nvSpPr>
          <p:cNvPr id="68632" name="doc id"/>
          <p:cNvSpPr>
            <a:spLocks noChangeArrowheads="1"/>
          </p:cNvSpPr>
          <p:nvPr>
            <p:custDataLst>
              <p:tags r:id="rId17"/>
            </p:custDataLst>
          </p:nvPr>
        </p:nvSpPr>
        <p:spPr bwMode="auto">
          <a:xfrm>
            <a:off x="8081963" y="36513"/>
            <a:ext cx="657225" cy="12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lstStyle/>
          <a:p>
            <a:pPr algn="r"/>
            <a:endParaRPr lang="en-GB" sz="800"/>
          </a:p>
        </p:txBody>
      </p:sp>
      <p:pic>
        <p:nvPicPr>
          <p:cNvPr id="68634" name="Picture 26" descr="Verlauf_LeftHandPanel"/>
          <p:cNvPicPr>
            <a:picLocks noChangeAspect="1" noChangeArrowheads="1"/>
          </p:cNvPicPr>
          <p:nvPr>
            <p:custDataLst>
              <p:tags r:id="rId18"/>
            </p:custDataLst>
          </p:nvPr>
        </p:nvPicPr>
        <p:blipFill>
          <a:blip r:embed="rId21" cstate="print">
            <a:extLst>
              <a:ext uri="{28A0092B-C50C-407E-A947-70E740481C1C}">
                <a14:useLocalDpi xmlns:a14="http://schemas.microsoft.com/office/drawing/2010/main" val="0"/>
              </a:ext>
            </a:extLst>
          </a:blip>
          <a:srcRect/>
          <a:stretch>
            <a:fillRect/>
          </a:stretch>
        </p:blipFill>
        <p:spPr bwMode="auto">
          <a:xfrm>
            <a:off x="0" y="0"/>
            <a:ext cx="2195513" cy="2239963"/>
          </a:xfrm>
          <a:prstGeom prst="rect">
            <a:avLst/>
          </a:prstGeom>
          <a:noFill/>
          <a:extLst>
            <a:ext uri="{909E8E84-426E-40DD-AFC4-6F175D3DCCD1}">
              <a14:hiddenFill xmlns:a14="http://schemas.microsoft.com/office/drawing/2010/main">
                <a:solidFill>
                  <a:srgbClr val="FFFFFF"/>
                </a:solidFill>
              </a14:hiddenFill>
            </a:ext>
          </a:extLst>
        </p:spPr>
      </p:pic>
      <p:sp>
        <p:nvSpPr>
          <p:cNvPr id="68635" name="TitleBottomPlaceholder"/>
          <p:cNvSpPr>
            <a:spLocks noChangeArrowheads="1"/>
          </p:cNvSpPr>
          <p:nvPr>
            <p:custDataLst>
              <p:tags r:id="rId19"/>
            </p:custDataLst>
          </p:nvPr>
        </p:nvSpPr>
        <p:spPr bwMode="auto">
          <a:xfrm>
            <a:off x="0" y="2238375"/>
            <a:ext cx="2193925" cy="4484688"/>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a:p>
        </p:txBody>
      </p:sp>
    </p:spTree>
  </p:cSld>
  <p:clrMap bg1="lt1" tx1="dk1" bg2="lt2" tx2="dk2" accent1="accent1" accent2="accent2" accent3="accent3" accent4="accent4" accent5="accent5" accent6="accent6" hlink="hlink" folHlink="folHlink"/>
  <p:sldLayoutIdLst>
    <p:sldLayoutId id="2147483661" r:id="rId1"/>
    <p:sldLayoutId id="2147483666" r:id="rId2"/>
  </p:sldLayoutIdLst>
  <p:hf hdr="0" ftr="0" dt="0"/>
  <p:txStyles>
    <p:titleStyle>
      <a:lvl1pPr algn="l" defTabSz="895350" rtl="0" fontAlgn="base">
        <a:spcBef>
          <a:spcPct val="0"/>
        </a:spcBef>
        <a:spcAft>
          <a:spcPct val="0"/>
        </a:spcAft>
        <a:defRPr sz="1900" b="1">
          <a:solidFill>
            <a:schemeClr val="tx2"/>
          </a:solidFill>
          <a:latin typeface="+mj-lt"/>
          <a:ea typeface="+mj-ea"/>
          <a:cs typeface="+mj-cs"/>
        </a:defRPr>
      </a:lvl1pPr>
      <a:lvl2pPr algn="l" defTabSz="895350" rtl="0" fontAlgn="base">
        <a:spcBef>
          <a:spcPct val="0"/>
        </a:spcBef>
        <a:spcAft>
          <a:spcPct val="0"/>
        </a:spcAft>
        <a:defRPr sz="1900" b="1">
          <a:solidFill>
            <a:schemeClr val="tx2"/>
          </a:solidFill>
          <a:latin typeface="Arial" pitchFamily="34" charset="0"/>
        </a:defRPr>
      </a:lvl2pPr>
      <a:lvl3pPr algn="l" defTabSz="895350" rtl="0" fontAlgn="base">
        <a:spcBef>
          <a:spcPct val="0"/>
        </a:spcBef>
        <a:spcAft>
          <a:spcPct val="0"/>
        </a:spcAft>
        <a:defRPr sz="1900" b="1">
          <a:solidFill>
            <a:schemeClr val="tx2"/>
          </a:solidFill>
          <a:latin typeface="Arial" pitchFamily="34" charset="0"/>
        </a:defRPr>
      </a:lvl3pPr>
      <a:lvl4pPr algn="l" defTabSz="895350" rtl="0" fontAlgn="base">
        <a:spcBef>
          <a:spcPct val="0"/>
        </a:spcBef>
        <a:spcAft>
          <a:spcPct val="0"/>
        </a:spcAft>
        <a:defRPr sz="1900" b="1">
          <a:solidFill>
            <a:schemeClr val="tx2"/>
          </a:solidFill>
          <a:latin typeface="Arial" pitchFamily="34" charset="0"/>
        </a:defRPr>
      </a:lvl4pPr>
      <a:lvl5pPr algn="l" defTabSz="895350" rtl="0" fontAlgn="base">
        <a:spcBef>
          <a:spcPct val="0"/>
        </a:spcBef>
        <a:spcAft>
          <a:spcPct val="0"/>
        </a:spcAft>
        <a:defRPr sz="1900" b="1">
          <a:solidFill>
            <a:schemeClr val="tx2"/>
          </a:solidFill>
          <a:latin typeface="Arial" pitchFamily="34" charset="0"/>
        </a:defRPr>
      </a:lvl5pPr>
      <a:lvl6pPr marL="457200" algn="l" defTabSz="895350" rtl="0" fontAlgn="base">
        <a:spcBef>
          <a:spcPct val="0"/>
        </a:spcBef>
        <a:spcAft>
          <a:spcPct val="0"/>
        </a:spcAft>
        <a:defRPr sz="1900" b="1">
          <a:solidFill>
            <a:schemeClr val="tx2"/>
          </a:solidFill>
          <a:latin typeface="Arial" pitchFamily="34" charset="0"/>
        </a:defRPr>
      </a:lvl6pPr>
      <a:lvl7pPr marL="914400" algn="l" defTabSz="895350" rtl="0" fontAlgn="base">
        <a:spcBef>
          <a:spcPct val="0"/>
        </a:spcBef>
        <a:spcAft>
          <a:spcPct val="0"/>
        </a:spcAft>
        <a:defRPr sz="1900" b="1">
          <a:solidFill>
            <a:schemeClr val="tx2"/>
          </a:solidFill>
          <a:latin typeface="Arial" pitchFamily="34" charset="0"/>
        </a:defRPr>
      </a:lvl7pPr>
      <a:lvl8pPr marL="1371600" algn="l" defTabSz="895350" rtl="0" fontAlgn="base">
        <a:spcBef>
          <a:spcPct val="0"/>
        </a:spcBef>
        <a:spcAft>
          <a:spcPct val="0"/>
        </a:spcAft>
        <a:defRPr sz="1900" b="1">
          <a:solidFill>
            <a:schemeClr val="tx2"/>
          </a:solidFill>
          <a:latin typeface="Arial" pitchFamily="34" charset="0"/>
        </a:defRPr>
      </a:lvl8pPr>
      <a:lvl9pPr marL="1828800" algn="l" defTabSz="895350" rtl="0" fontAlgn="base">
        <a:spcBef>
          <a:spcPct val="0"/>
        </a:spcBef>
        <a:spcAft>
          <a:spcPct val="0"/>
        </a:spcAft>
        <a:defRPr sz="1900" b="1">
          <a:solidFill>
            <a:schemeClr val="tx2"/>
          </a:solidFill>
          <a:latin typeface="Arial" pitchFamily="34" charset="0"/>
        </a:defRPr>
      </a:lvl9pPr>
    </p:titleStyle>
    <p:body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png"/><Relationship Id="rId2" Type="http://schemas.openxmlformats.org/officeDocument/2006/relationships/tags" Target="../tags/tag28.xml"/><Relationship Id="rId1" Type="http://schemas.openxmlformats.org/officeDocument/2006/relationships/vmlDrawing" Target="../drawings/vmlDrawing4.vml"/><Relationship Id="rId6" Type="http://schemas.openxmlformats.org/officeDocument/2006/relationships/image" Target="../media/image6.emf"/><Relationship Id="rId5" Type="http://schemas.openxmlformats.org/officeDocument/2006/relationships/oleObject" Target="../embeddings/oleObject4.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50.xml"/><Relationship Id="rId7" Type="http://schemas.openxmlformats.org/officeDocument/2006/relationships/image" Target="../media/image6.emf"/><Relationship Id="rId2" Type="http://schemas.openxmlformats.org/officeDocument/2006/relationships/tags" Target="../tags/tag49.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52.xml"/><Relationship Id="rId7" Type="http://schemas.openxmlformats.org/officeDocument/2006/relationships/oleObject" Target="../embeddings/oleObject12.bin"/><Relationship Id="rId2" Type="http://schemas.openxmlformats.org/officeDocument/2006/relationships/tags" Target="../tags/tag51.xml"/><Relationship Id="rId1" Type="http://schemas.openxmlformats.org/officeDocument/2006/relationships/vmlDrawing" Target="../drawings/vmlDrawing12.vml"/><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tags" Target="../tags/tag53.xml"/></Relationships>
</file>

<file path=ppt/slides/_rels/slide12.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55.xml"/><Relationship Id="rId7" Type="http://schemas.openxmlformats.org/officeDocument/2006/relationships/oleObject" Target="../embeddings/oleObject13.bin"/><Relationship Id="rId2" Type="http://schemas.openxmlformats.org/officeDocument/2006/relationships/tags" Target="../tags/tag54.xml"/><Relationship Id="rId1" Type="http://schemas.openxmlformats.org/officeDocument/2006/relationships/vmlDrawing" Target="../drawings/vmlDrawing13.vml"/><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tags" Target="../tags/tag56.xml"/></Relationships>
</file>

<file path=ppt/slides/_rels/slide13.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58.xml"/><Relationship Id="rId7" Type="http://schemas.openxmlformats.org/officeDocument/2006/relationships/oleObject" Target="../embeddings/oleObject14.bin"/><Relationship Id="rId2" Type="http://schemas.openxmlformats.org/officeDocument/2006/relationships/tags" Target="../tags/tag57.xml"/><Relationship Id="rId1" Type="http://schemas.openxmlformats.org/officeDocument/2006/relationships/vmlDrawing" Target="../drawings/vmlDrawing14.vml"/><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tags" Target="../tags/tag59.xml"/></Relationships>
</file>

<file path=ppt/slides/_rels/slide14.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openxmlformats.org/officeDocument/2006/relationships/tags" Target="../tags/tag61.xml"/><Relationship Id="rId7"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vmlDrawing" Target="../drawings/vmlDrawing15.vml"/><Relationship Id="rId6" Type="http://schemas.openxmlformats.org/officeDocument/2006/relationships/tags" Target="../tags/tag64.xml"/><Relationship Id="rId5" Type="http://schemas.openxmlformats.org/officeDocument/2006/relationships/tags" Target="../tags/tag63.xml"/><Relationship Id="rId10" Type="http://schemas.openxmlformats.org/officeDocument/2006/relationships/image" Target="../media/image6.emf"/><Relationship Id="rId4" Type="http://schemas.openxmlformats.org/officeDocument/2006/relationships/tags" Target="../tags/tag62.xml"/><Relationship Id="rId9" Type="http://schemas.openxmlformats.org/officeDocument/2006/relationships/oleObject" Target="../embeddings/oleObject15.bin"/></Relationships>
</file>

<file path=ppt/slides/_rels/slide15.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14.jpeg"/><Relationship Id="rId5" Type="http://schemas.openxmlformats.org/officeDocument/2006/relationships/slideLayout" Target="../slideLayouts/slideLayout2.xml"/><Relationship Id="rId4" Type="http://schemas.openxmlformats.org/officeDocument/2006/relationships/tags" Target="../tags/tag6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jpeg"/><Relationship Id="rId2" Type="http://schemas.openxmlformats.org/officeDocument/2006/relationships/tags" Target="../tags/tag69.xml"/><Relationship Id="rId1" Type="http://schemas.openxmlformats.org/officeDocument/2006/relationships/vmlDrawing" Target="../drawings/vmlDrawing16.vml"/><Relationship Id="rId6" Type="http://schemas.openxmlformats.org/officeDocument/2006/relationships/image" Target="../media/image6.emf"/><Relationship Id="rId5" Type="http://schemas.openxmlformats.org/officeDocument/2006/relationships/oleObject" Target="../embeddings/oleObject16.bin"/><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tags" Target="../tags/tag7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5.emf"/><Relationship Id="rId2" Type="http://schemas.openxmlformats.org/officeDocument/2006/relationships/tags" Target="../tags/tag71.xml"/><Relationship Id="rId1" Type="http://schemas.openxmlformats.org/officeDocument/2006/relationships/vmlDrawing" Target="../drawings/vmlDrawing17.vml"/><Relationship Id="rId6" Type="http://schemas.openxmlformats.org/officeDocument/2006/relationships/package" Target="../embeddings/Microsoft_Excel_Worksheet1.xlsx"/><Relationship Id="rId5" Type="http://schemas.openxmlformats.org/officeDocument/2006/relationships/oleObject" Target="../embeddings/oleObject17.bin"/><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73.xml"/><Relationship Id="rId7" Type="http://schemas.openxmlformats.org/officeDocument/2006/relationships/slideLayout" Target="../slideLayouts/slideLayout3.xml"/><Relationship Id="rId12" Type="http://schemas.openxmlformats.org/officeDocument/2006/relationships/slide" Target="slide25.xml"/><Relationship Id="rId2" Type="http://schemas.openxmlformats.org/officeDocument/2006/relationships/tags" Target="../tags/tag72.xml"/><Relationship Id="rId1" Type="http://schemas.openxmlformats.org/officeDocument/2006/relationships/vmlDrawing" Target="../drawings/vmlDrawing18.vml"/><Relationship Id="rId6" Type="http://schemas.openxmlformats.org/officeDocument/2006/relationships/tags" Target="../tags/tag76.xml"/><Relationship Id="rId11" Type="http://schemas.openxmlformats.org/officeDocument/2006/relationships/slide" Target="slide2.xml"/><Relationship Id="rId5" Type="http://schemas.openxmlformats.org/officeDocument/2006/relationships/tags" Target="../tags/tag75.xml"/><Relationship Id="rId10" Type="http://schemas.openxmlformats.org/officeDocument/2006/relationships/image" Target="../media/image6.emf"/><Relationship Id="rId4" Type="http://schemas.openxmlformats.org/officeDocument/2006/relationships/tags" Target="../tags/tag74.xml"/><Relationship Id="rId9" Type="http://schemas.openxmlformats.org/officeDocument/2006/relationships/oleObject" Target="../embeddings/oleObject18.bin"/></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30.xml"/><Relationship Id="rId7" Type="http://schemas.openxmlformats.org/officeDocument/2006/relationships/slideLayout" Target="../slideLayouts/slideLayout3.xml"/><Relationship Id="rId12" Type="http://schemas.openxmlformats.org/officeDocument/2006/relationships/slide" Target="slide25.xml"/><Relationship Id="rId2" Type="http://schemas.openxmlformats.org/officeDocument/2006/relationships/tags" Target="../tags/tag29.xml"/><Relationship Id="rId1" Type="http://schemas.openxmlformats.org/officeDocument/2006/relationships/vmlDrawing" Target="../drawings/vmlDrawing5.vml"/><Relationship Id="rId6" Type="http://schemas.openxmlformats.org/officeDocument/2006/relationships/tags" Target="../tags/tag33.xml"/><Relationship Id="rId11" Type="http://schemas.openxmlformats.org/officeDocument/2006/relationships/slide" Target="slide19.xml"/><Relationship Id="rId5" Type="http://schemas.openxmlformats.org/officeDocument/2006/relationships/tags" Target="../tags/tag32.xml"/><Relationship Id="rId10" Type="http://schemas.openxmlformats.org/officeDocument/2006/relationships/image" Target="../media/image6.emf"/><Relationship Id="rId4" Type="http://schemas.openxmlformats.org/officeDocument/2006/relationships/tags" Target="../tags/tag31.xml"/><Relationship Id="rId9" Type="http://schemas.openxmlformats.org/officeDocument/2006/relationships/oleObject" Target="../embeddings/oleObject5.bin"/></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8.xml"/><Relationship Id="rId1" Type="http://schemas.openxmlformats.org/officeDocument/2006/relationships/tags" Target="../tags/tag77.xml"/></Relationships>
</file>

<file path=ppt/slides/_rels/slide21.xml.rels><?xml version="1.0" encoding="UTF-8" standalone="yes"?>
<Relationships xmlns="http://schemas.openxmlformats.org/package/2006/relationships"><Relationship Id="rId3" Type="http://schemas.openxmlformats.org/officeDocument/2006/relationships/tags" Target="../tags/tag81.xml"/><Relationship Id="rId7" Type="http://schemas.openxmlformats.org/officeDocument/2006/relationships/image" Target="../media/image17.png"/><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notesSlide" Target="../notesSlides/notesSlide17.xml"/><Relationship Id="rId5" Type="http://schemas.openxmlformats.org/officeDocument/2006/relationships/slideLayout" Target="../slideLayouts/slideLayout3.xml"/><Relationship Id="rId4" Type="http://schemas.openxmlformats.org/officeDocument/2006/relationships/tags" Target="../tags/tag82.xml"/></Relationships>
</file>

<file path=ppt/slides/_rels/slide22.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tags" Target="../tags/tag85.xml"/><Relationship Id="rId7" Type="http://schemas.openxmlformats.org/officeDocument/2006/relationships/notesSlide" Target="../notesSlides/notesSlide18.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slideLayout" Target="../slideLayouts/slideLayout3.xml"/><Relationship Id="rId5" Type="http://schemas.openxmlformats.org/officeDocument/2006/relationships/tags" Target="../tags/tag87.xml"/><Relationship Id="rId4" Type="http://schemas.openxmlformats.org/officeDocument/2006/relationships/tags" Target="../tags/tag86.xml"/></Relationships>
</file>

<file path=ppt/slides/_rels/slide23.xml.rels><?xml version="1.0" encoding="UTF-8" standalone="yes"?>
<Relationships xmlns="http://schemas.openxmlformats.org/package/2006/relationships"><Relationship Id="rId3" Type="http://schemas.openxmlformats.org/officeDocument/2006/relationships/tags" Target="../tags/tag90.xml"/><Relationship Id="rId7" Type="http://schemas.openxmlformats.org/officeDocument/2006/relationships/image" Target="../media/image19.jpeg"/><Relationship Id="rId2" Type="http://schemas.openxmlformats.org/officeDocument/2006/relationships/tags" Target="../tags/tag89.xml"/><Relationship Id="rId1" Type="http://schemas.openxmlformats.org/officeDocument/2006/relationships/tags" Target="../tags/tag88.xml"/><Relationship Id="rId6" Type="http://schemas.openxmlformats.org/officeDocument/2006/relationships/notesSlide" Target="../notesSlides/notesSlide19.xml"/><Relationship Id="rId5" Type="http://schemas.openxmlformats.org/officeDocument/2006/relationships/slideLayout" Target="../slideLayouts/slideLayout3.xml"/><Relationship Id="rId4" Type="http://schemas.openxmlformats.org/officeDocument/2006/relationships/tags" Target="../tags/tag9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0.jpeg"/><Relationship Id="rId2" Type="http://schemas.openxmlformats.org/officeDocument/2006/relationships/tags" Target="../tags/tag92.xml"/><Relationship Id="rId1" Type="http://schemas.openxmlformats.org/officeDocument/2006/relationships/vmlDrawing" Target="../drawings/vmlDrawing19.vml"/><Relationship Id="rId6" Type="http://schemas.openxmlformats.org/officeDocument/2006/relationships/image" Target="../media/image6.emf"/><Relationship Id="rId5" Type="http://schemas.openxmlformats.org/officeDocument/2006/relationships/oleObject" Target="../embeddings/oleObject19.bin"/><Relationship Id="rId4"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slide" Target="slide19.xml"/><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slide" Target="slide2.xml"/><Relationship Id="rId2" Type="http://schemas.openxmlformats.org/officeDocument/2006/relationships/tags" Target="../tags/tag93.xml"/><Relationship Id="rId1" Type="http://schemas.openxmlformats.org/officeDocument/2006/relationships/vmlDrawing" Target="../drawings/vmlDrawing20.vml"/><Relationship Id="rId6" Type="http://schemas.openxmlformats.org/officeDocument/2006/relationships/tags" Target="../tags/tag97.xml"/><Relationship Id="rId11" Type="http://schemas.openxmlformats.org/officeDocument/2006/relationships/image" Target="../media/image6.emf"/><Relationship Id="rId5" Type="http://schemas.openxmlformats.org/officeDocument/2006/relationships/tags" Target="../tags/tag96.xml"/><Relationship Id="rId10" Type="http://schemas.openxmlformats.org/officeDocument/2006/relationships/oleObject" Target="../embeddings/oleObject20.bin"/><Relationship Id="rId4" Type="http://schemas.openxmlformats.org/officeDocument/2006/relationships/tags" Target="../tags/tag95.xml"/><Relationship Id="rId9" Type="http://schemas.openxmlformats.org/officeDocument/2006/relationships/notesSlide" Target="../notesSlides/notesSlide21.xml"/><Relationship Id="rId14" Type="http://schemas.openxmlformats.org/officeDocument/2006/relationships/slide" Target="slide26.xml"/></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3.xml"/><Relationship Id="rId13" Type="http://schemas.openxmlformats.org/officeDocument/2006/relationships/slide" Target="slide19.xml"/><Relationship Id="rId3" Type="http://schemas.openxmlformats.org/officeDocument/2006/relationships/tags" Target="../tags/tag100.xml"/><Relationship Id="rId7" Type="http://schemas.openxmlformats.org/officeDocument/2006/relationships/tags" Target="../tags/tag104.xml"/><Relationship Id="rId12" Type="http://schemas.openxmlformats.org/officeDocument/2006/relationships/slide" Target="slide2.xml"/><Relationship Id="rId2" Type="http://schemas.openxmlformats.org/officeDocument/2006/relationships/tags" Target="../tags/tag99.xml"/><Relationship Id="rId1" Type="http://schemas.openxmlformats.org/officeDocument/2006/relationships/vmlDrawing" Target="../drawings/vmlDrawing21.vml"/><Relationship Id="rId6" Type="http://schemas.openxmlformats.org/officeDocument/2006/relationships/tags" Target="../tags/tag103.xml"/><Relationship Id="rId11" Type="http://schemas.openxmlformats.org/officeDocument/2006/relationships/image" Target="../media/image6.emf"/><Relationship Id="rId5" Type="http://schemas.openxmlformats.org/officeDocument/2006/relationships/tags" Target="../tags/tag102.xml"/><Relationship Id="rId10" Type="http://schemas.openxmlformats.org/officeDocument/2006/relationships/oleObject" Target="../embeddings/oleObject21.bin"/><Relationship Id="rId4" Type="http://schemas.openxmlformats.org/officeDocument/2006/relationships/tags" Target="../tags/tag101.xml"/><Relationship Id="rId9" Type="http://schemas.openxmlformats.org/officeDocument/2006/relationships/notesSlide" Target="../notesSlides/notesSlide22.xml"/><Relationship Id="rId14" Type="http://schemas.openxmlformats.org/officeDocument/2006/relationships/slide" Target="slide25.xml"/></Relationships>
</file>

<file path=ppt/slides/_rels/slide27.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tags" Target="../tags/tag106.xml"/><Relationship Id="rId7" Type="http://schemas.openxmlformats.org/officeDocument/2006/relationships/image" Target="../media/image9.emf"/><Relationship Id="rId2" Type="http://schemas.openxmlformats.org/officeDocument/2006/relationships/tags" Target="../tags/tag105.xml"/><Relationship Id="rId1" Type="http://schemas.openxmlformats.org/officeDocument/2006/relationships/vmlDrawing" Target="../drawings/vmlDrawing22.vml"/><Relationship Id="rId6" Type="http://schemas.openxmlformats.org/officeDocument/2006/relationships/oleObject" Target="../embeddings/oleObject22.bin"/><Relationship Id="rId5" Type="http://schemas.openxmlformats.org/officeDocument/2006/relationships/slideLayout" Target="../slideLayouts/slideLayout2.xml"/><Relationship Id="rId4" Type="http://schemas.openxmlformats.org/officeDocument/2006/relationships/tags" Target="../tags/tag107.xml"/></Relationships>
</file>

<file path=ppt/slides/_rels/slide2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tags" Target="../tags/tag109.xml"/><Relationship Id="rId7" Type="http://schemas.openxmlformats.org/officeDocument/2006/relationships/image" Target="../media/image9.emf"/><Relationship Id="rId2" Type="http://schemas.openxmlformats.org/officeDocument/2006/relationships/tags" Target="../tags/tag108.xml"/><Relationship Id="rId1" Type="http://schemas.openxmlformats.org/officeDocument/2006/relationships/vmlDrawing" Target="../drawings/vmlDrawing23.vml"/><Relationship Id="rId6" Type="http://schemas.openxmlformats.org/officeDocument/2006/relationships/oleObject" Target="../embeddings/oleObject23.bin"/><Relationship Id="rId5" Type="http://schemas.openxmlformats.org/officeDocument/2006/relationships/slideLayout" Target="../slideLayouts/slideLayout2.xml"/><Relationship Id="rId4" Type="http://schemas.openxmlformats.org/officeDocument/2006/relationships/tags" Target="../tags/tag110.xml"/></Relationships>
</file>

<file path=ppt/slides/_rels/slide29.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tags" Target="../tags/tag112.xml"/><Relationship Id="rId7" Type="http://schemas.openxmlformats.org/officeDocument/2006/relationships/image" Target="../media/image9.emf"/><Relationship Id="rId2" Type="http://schemas.openxmlformats.org/officeDocument/2006/relationships/tags" Target="../tags/tag111.xml"/><Relationship Id="rId1" Type="http://schemas.openxmlformats.org/officeDocument/2006/relationships/vmlDrawing" Target="../drawings/vmlDrawing24.vml"/><Relationship Id="rId6" Type="http://schemas.openxmlformats.org/officeDocument/2006/relationships/oleObject" Target="../embeddings/oleObject24.bin"/><Relationship Id="rId5" Type="http://schemas.openxmlformats.org/officeDocument/2006/relationships/slideLayout" Target="../slideLayouts/slideLayout2.xml"/><Relationship Id="rId4" Type="http://schemas.openxmlformats.org/officeDocument/2006/relationships/tags" Target="../tags/tag113.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30.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tags" Target="../tags/tag115.xml"/><Relationship Id="rId7" Type="http://schemas.openxmlformats.org/officeDocument/2006/relationships/image" Target="../media/image9.emf"/><Relationship Id="rId2" Type="http://schemas.openxmlformats.org/officeDocument/2006/relationships/tags" Target="../tags/tag114.xml"/><Relationship Id="rId1" Type="http://schemas.openxmlformats.org/officeDocument/2006/relationships/vmlDrawing" Target="../drawings/vmlDrawing25.vml"/><Relationship Id="rId6" Type="http://schemas.openxmlformats.org/officeDocument/2006/relationships/oleObject" Target="../embeddings/oleObject25.bin"/><Relationship Id="rId5" Type="http://schemas.openxmlformats.org/officeDocument/2006/relationships/slideLayout" Target="../slideLayouts/slideLayout2.xml"/><Relationship Id="rId4" Type="http://schemas.openxmlformats.org/officeDocument/2006/relationships/tags" Target="../tags/tag11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7.xml"/><Relationship Id="rId1" Type="http://schemas.openxmlformats.org/officeDocument/2006/relationships/vmlDrawing" Target="../drawings/vmlDrawing26.vml"/><Relationship Id="rId6" Type="http://schemas.openxmlformats.org/officeDocument/2006/relationships/image" Target="../media/image25.jpeg"/><Relationship Id="rId5" Type="http://schemas.openxmlformats.org/officeDocument/2006/relationships/image" Target="../media/image9.emf"/><Relationship Id="rId4" Type="http://schemas.openxmlformats.org/officeDocument/2006/relationships/oleObject" Target="../embeddings/oleObject26.bin"/></Relationships>
</file>

<file path=ppt/slides/_rels/slide32.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tags" Target="../tags/tag119.xml"/><Relationship Id="rId7" Type="http://schemas.openxmlformats.org/officeDocument/2006/relationships/image" Target="../media/image9.emf"/><Relationship Id="rId2" Type="http://schemas.openxmlformats.org/officeDocument/2006/relationships/tags" Target="../tags/tag118.xml"/><Relationship Id="rId1" Type="http://schemas.openxmlformats.org/officeDocument/2006/relationships/vmlDrawing" Target="../drawings/vmlDrawing27.vml"/><Relationship Id="rId6" Type="http://schemas.openxmlformats.org/officeDocument/2006/relationships/oleObject" Target="../embeddings/oleObject27.bin"/><Relationship Id="rId5" Type="http://schemas.openxmlformats.org/officeDocument/2006/relationships/slideLayout" Target="../slideLayouts/slideLayout2.xml"/><Relationship Id="rId4" Type="http://schemas.openxmlformats.org/officeDocument/2006/relationships/tags" Target="../tags/tag120.xml"/></Relationships>
</file>

<file path=ppt/slides/_rels/slide4.xml.rels><?xml version="1.0" encoding="UTF-8" standalone="yes"?>
<Relationships xmlns="http://schemas.openxmlformats.org/package/2006/relationships"><Relationship Id="rId3" Type="http://schemas.openxmlformats.org/officeDocument/2006/relationships/tags" Target="../tags/tag37.xml"/><Relationship Id="rId7" Type="http://schemas.openxmlformats.org/officeDocument/2006/relationships/notesSlide" Target="../notesSlides/notesSlide3.xml"/><Relationship Id="rId2" Type="http://schemas.openxmlformats.org/officeDocument/2006/relationships/tags" Target="../tags/tag36.xml"/><Relationship Id="rId1" Type="http://schemas.openxmlformats.org/officeDocument/2006/relationships/tags" Target="../tags/tag35.xml"/><Relationship Id="rId6" Type="http://schemas.openxmlformats.org/officeDocument/2006/relationships/slideLayout" Target="../slideLayouts/slideLayout3.xml"/><Relationship Id="rId5" Type="http://schemas.openxmlformats.org/officeDocument/2006/relationships/tags" Target="../tags/tag39.xml"/><Relationship Id="rId4" Type="http://schemas.openxmlformats.org/officeDocument/2006/relationships/tags" Target="../tags/tag3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jpeg"/><Relationship Id="rId2" Type="http://schemas.openxmlformats.org/officeDocument/2006/relationships/tags" Target="../tags/tag40.xml"/><Relationship Id="rId1" Type="http://schemas.openxmlformats.org/officeDocument/2006/relationships/vmlDrawing" Target="../drawings/vmlDrawing6.vml"/><Relationship Id="rId6" Type="http://schemas.openxmlformats.org/officeDocument/2006/relationships/image" Target="../media/image9.emf"/><Relationship Id="rId5" Type="http://schemas.openxmlformats.org/officeDocument/2006/relationships/oleObject" Target="../embeddings/oleObject6.bin"/><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1.jpeg"/><Relationship Id="rId2" Type="http://schemas.openxmlformats.org/officeDocument/2006/relationships/tags" Target="../tags/tag41.xml"/><Relationship Id="rId1" Type="http://schemas.openxmlformats.org/officeDocument/2006/relationships/vmlDrawing" Target="../drawings/vmlDrawing7.vml"/><Relationship Id="rId6" Type="http://schemas.openxmlformats.org/officeDocument/2006/relationships/image" Target="../media/image6.emf"/><Relationship Id="rId5" Type="http://schemas.openxmlformats.org/officeDocument/2006/relationships/oleObject" Target="../embeddings/oleObject7.bin"/><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tags" Target="../tags/tag43.xml"/><Relationship Id="rId7" Type="http://schemas.openxmlformats.org/officeDocument/2006/relationships/oleObject" Target="../embeddings/oleObject8.bin"/><Relationship Id="rId2" Type="http://schemas.openxmlformats.org/officeDocument/2006/relationships/tags" Target="../tags/tag42.xml"/><Relationship Id="rId1" Type="http://schemas.openxmlformats.org/officeDocument/2006/relationships/vmlDrawing" Target="../drawings/vmlDrawing8.vml"/><Relationship Id="rId6" Type="http://schemas.openxmlformats.org/officeDocument/2006/relationships/notesSlide" Target="../notesSlides/notesSlide6.xml"/><Relationship Id="rId5" Type="http://schemas.openxmlformats.org/officeDocument/2006/relationships/slideLayout" Target="../slideLayouts/slideLayout2.xml"/><Relationship Id="rId10" Type="http://schemas.openxmlformats.org/officeDocument/2006/relationships/image" Target="../media/image13.png"/><Relationship Id="rId4" Type="http://schemas.openxmlformats.org/officeDocument/2006/relationships/tags" Target="../tags/tag44.xml"/><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6.xml"/><Relationship Id="rId7" Type="http://schemas.openxmlformats.org/officeDocument/2006/relationships/image" Target="../media/image6.emf"/><Relationship Id="rId2" Type="http://schemas.openxmlformats.org/officeDocument/2006/relationships/tags" Target="../tags/tag45.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notesSlide" Target="../notesSlides/notesSlide7.xml"/><Relationship Id="rId4" Type="http://schemas.openxmlformats.org/officeDocument/2006/relationships/slideLayout" Target="../slideLayouts/slideLayout2.xml"/><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48.xml"/><Relationship Id="rId7" Type="http://schemas.openxmlformats.org/officeDocument/2006/relationships/image" Target="../media/image6.emf"/><Relationship Id="rId2" Type="http://schemas.openxmlformats.org/officeDocument/2006/relationships/tags" Target="../tags/tag47.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notesSlide" Target="../notesSlides/notesSlide8.xml"/><Relationship Id="rId4" Type="http://schemas.openxmlformats.org/officeDocument/2006/relationships/slideLayout" Target="../slideLayouts/slideLayout2.xml"/><Relationship Id="rId9"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 name="Object 21" hidden="1"/>
          <p:cNvGraphicFramePr>
            <a:graphicFrameLocks noChangeAspect="1"/>
          </p:cNvGraphicFramePr>
          <p:nvPr>
            <p:custDataLst>
              <p:tags r:id="rId2"/>
            </p:custDataLst>
            <p:extLst>
              <p:ext uri="{D42A27DB-BD31-4B8C-83A1-F6EECF244321}">
                <p14:modId xmlns:p14="http://schemas.microsoft.com/office/powerpoint/2010/main" val="328411161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59224"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0" y="0"/>
                        <a:ext cx="158750" cy="158750"/>
                      </a:xfrm>
                      <a:prstGeom prst="rect">
                        <a:avLst/>
                      </a:prstGeom>
                    </p:spPr>
                  </p:pic>
                </p:oleObj>
              </mc:Fallback>
            </mc:AlternateContent>
          </a:graphicData>
        </a:graphic>
      </p:graphicFrame>
      <p:sp>
        <p:nvSpPr>
          <p:cNvPr id="9" name="Rectangle 37"/>
          <p:cNvSpPr>
            <a:spLocks noChangeArrowheads="1"/>
          </p:cNvSpPr>
          <p:nvPr/>
        </p:nvSpPr>
        <p:spPr bwMode="gray">
          <a:xfrm>
            <a:off x="0" y="0"/>
            <a:ext cx="8958263" cy="6721475"/>
          </a:xfrm>
          <a:prstGeom prst="rect">
            <a:avLst/>
          </a:prstGeom>
          <a:noFill/>
          <a:ln w="31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en-GB" dirty="0">
              <a:latin typeface="+mn-lt"/>
            </a:endParaRPr>
          </a:p>
        </p:txBody>
      </p:sp>
      <p:pic>
        <p:nvPicPr>
          <p:cNvPr id="145410" name="Picture 2"/>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gray">
          <a:xfrm>
            <a:off x="3" y="-23151"/>
            <a:ext cx="9158335" cy="674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Rectangle 33"/>
          <p:cNvSpPr/>
          <p:nvPr/>
        </p:nvSpPr>
        <p:spPr bwMode="gray">
          <a:xfrm>
            <a:off x="2856088" y="2341430"/>
            <a:ext cx="6302249" cy="774309"/>
          </a:xfrm>
          <a:prstGeom prst="rect">
            <a:avLst/>
          </a:prstGeom>
          <a:solidFill>
            <a:srgbClr val="FFFFFF">
              <a:alpha val="85098"/>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smtClean="0">
              <a:solidFill>
                <a:schemeClr val="tx1"/>
              </a:solidFill>
            </a:endParaRPr>
          </a:p>
        </p:txBody>
      </p:sp>
      <p:sp>
        <p:nvSpPr>
          <p:cNvPr id="10" name="Rectangle 9"/>
          <p:cNvSpPr/>
          <p:nvPr/>
        </p:nvSpPr>
        <p:spPr bwMode="gray">
          <a:xfrm>
            <a:off x="1200939" y="5758027"/>
            <a:ext cx="6302249" cy="774309"/>
          </a:xfrm>
          <a:prstGeom prst="rect">
            <a:avLst/>
          </a:pr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dirty="0" smtClean="0">
              <a:solidFill>
                <a:schemeClr val="tx1"/>
              </a:solidFill>
            </a:endParaRPr>
          </a:p>
        </p:txBody>
      </p:sp>
      <p:sp>
        <p:nvSpPr>
          <p:cNvPr id="35" name="Rectangle 6"/>
          <p:cNvSpPr txBox="1">
            <a:spLocks noChangeArrowheads="1"/>
          </p:cNvSpPr>
          <p:nvPr/>
        </p:nvSpPr>
        <p:spPr bwMode="gray">
          <a:xfrm>
            <a:off x="1362943" y="5778359"/>
            <a:ext cx="5978241" cy="36933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spcAft>
                <a:spcPts val="1200"/>
              </a:spcAft>
            </a:pPr>
            <a:r>
              <a:rPr lang="en-GB" sz="2400" smtClean="0">
                <a:solidFill>
                  <a:schemeClr val="accent3"/>
                </a:solidFill>
                <a:latin typeface="Century Gothic" pitchFamily="34" charset="0"/>
              </a:rPr>
              <a:t>Supply Chain Management Service Line</a:t>
            </a:r>
            <a:endParaRPr lang="en-GB" sz="2400" dirty="0">
              <a:solidFill>
                <a:schemeClr val="accent3"/>
              </a:solidFill>
              <a:latin typeface="Century Gothic" pitchFamily="34" charset="0"/>
            </a:endParaRPr>
          </a:p>
        </p:txBody>
      </p:sp>
      <p:cxnSp>
        <p:nvCxnSpPr>
          <p:cNvPr id="37" name="Straight Connector 36"/>
          <p:cNvCxnSpPr/>
          <p:nvPr/>
        </p:nvCxnSpPr>
        <p:spPr bwMode="gray">
          <a:xfrm>
            <a:off x="1404033" y="6175914"/>
            <a:ext cx="5896061"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2" name="Rectangle 6"/>
          <p:cNvSpPr txBox="1">
            <a:spLocks noChangeArrowheads="1"/>
          </p:cNvSpPr>
          <p:nvPr/>
        </p:nvSpPr>
        <p:spPr bwMode="gray">
          <a:xfrm>
            <a:off x="3018091" y="2490753"/>
            <a:ext cx="5978241" cy="49244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lgn="ctr">
              <a:spcAft>
                <a:spcPts val="1200"/>
              </a:spcAft>
            </a:pPr>
            <a:r>
              <a:rPr lang="en-GB" sz="3200" b="1" smtClean="0">
                <a:solidFill>
                  <a:schemeClr val="accent3"/>
                </a:solidFill>
                <a:latin typeface="Century Gothic" pitchFamily="34" charset="0"/>
              </a:rPr>
              <a:t>Beer Game 2.0</a:t>
            </a:r>
            <a:endParaRPr lang="en-GB" sz="3200" b="1" dirty="0">
              <a:solidFill>
                <a:schemeClr val="accent3"/>
              </a:solidFill>
              <a:latin typeface="Century Gothic" pitchFamily="34" charset="0"/>
            </a:endParaRPr>
          </a:p>
        </p:txBody>
      </p:sp>
      <p:sp>
        <p:nvSpPr>
          <p:cNvPr id="11" name="Rectangle 6"/>
          <p:cNvSpPr txBox="1">
            <a:spLocks noChangeArrowheads="1"/>
          </p:cNvSpPr>
          <p:nvPr/>
        </p:nvSpPr>
        <p:spPr bwMode="gray">
          <a:xfrm>
            <a:off x="1404033" y="6179598"/>
            <a:ext cx="5978241" cy="27699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a:spcAft>
                <a:spcPts val="1200"/>
              </a:spcAft>
            </a:pPr>
            <a:r>
              <a:rPr lang="en-GB" sz="1800" dirty="0" smtClean="0">
                <a:solidFill>
                  <a:schemeClr val="accent3"/>
                </a:solidFill>
                <a:latin typeface="Century Gothic" pitchFamily="34" charset="0"/>
              </a:rPr>
              <a:t>McKinsey and Company</a:t>
            </a:r>
            <a:endParaRPr lang="en-GB" sz="1800" dirty="0">
              <a:solidFill>
                <a:schemeClr val="accent3"/>
              </a:solidFill>
              <a:latin typeface="Century Gothic" pitchFamily="34" charset="0"/>
            </a:endParaRPr>
          </a:p>
        </p:txBody>
      </p:sp>
    </p:spTree>
    <p:extLst>
      <p:ext uri="{BB962C8B-B14F-4D97-AF65-F5344CB8AC3E}">
        <p14:creationId xmlns:p14="http://schemas.microsoft.com/office/powerpoint/2010/main" val="24606807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276114787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86840"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nvPr>
        </p:nvSpPr>
        <p:spPr>
          <a:xfrm>
            <a:off x="119063" y="230188"/>
            <a:ext cx="8618537" cy="292388"/>
          </a:xfrm>
        </p:spPr>
        <p:txBody>
          <a:bodyPr/>
          <a:lstStyle/>
          <a:p>
            <a:r>
              <a:rPr lang="en-GB" dirty="0" smtClean="0"/>
              <a:t>3 decisions need to be taken in each week</a:t>
            </a:r>
            <a:endParaRPr lang="en-GB" dirty="0"/>
          </a:p>
        </p:txBody>
      </p:sp>
      <p:sp>
        <p:nvSpPr>
          <p:cNvPr id="3" name="Content Placeholder 2"/>
          <p:cNvSpPr>
            <a:spLocks noGrp="1"/>
          </p:cNvSpPr>
          <p:nvPr>
            <p:ph idx="1"/>
          </p:nvPr>
        </p:nvSpPr>
        <p:spPr>
          <a:xfrm>
            <a:off x="1452563" y="2270531"/>
            <a:ext cx="4302125" cy="1222375"/>
          </a:xfrm>
        </p:spPr>
        <p:txBody>
          <a:bodyPr/>
          <a:lstStyle/>
          <a:p>
            <a:endParaRPr lang="en-GB"/>
          </a:p>
        </p:txBody>
      </p:sp>
      <p:pic>
        <p:nvPicPr>
          <p:cNvPr id="849922" name="Picture 2" descr="C:\Users\KNUTAL~1\AppData\Local\Temp\notes93BFAD\Fot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117" y="626906"/>
            <a:ext cx="7823652" cy="56316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14"/>
          <p:cNvSpPr txBox="1"/>
          <p:nvPr>
            <p:custDataLst>
              <p:tags r:id="rId3"/>
            </p:custDataLst>
          </p:nvPr>
        </p:nvSpPr>
        <p:spPr>
          <a:xfrm>
            <a:off x="318651" y="613364"/>
            <a:ext cx="8218583" cy="3508545"/>
          </a:xfrm>
          <a:prstGeom prst="rect">
            <a:avLst/>
          </a:prstGeom>
          <a:solidFill>
            <a:schemeClr val="bg1"/>
          </a:solidFill>
          <a:ln w="9525">
            <a:solidFill>
              <a:srgbClr val="FFFFFF"/>
            </a:solidFill>
            <a:miter lim="800000"/>
            <a:headEnd/>
            <a:tailEnd/>
          </a:ln>
          <a:effectLst/>
        </p:spPr>
        <p:txBody>
          <a:bodyPr vert="horz" wrap="square" lIns="76200" tIns="76200" rIns="76200" bIns="76200" numCol="1" anchor="t" anchorCtr="0" compatLnSpc="1">
            <a:prstTxWarp prst="textNoShape">
              <a:avLst/>
            </a:prstTxWarp>
            <a:no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endParaRPr lang="en-GB" dirty="0"/>
          </a:p>
        </p:txBody>
      </p:sp>
      <p:cxnSp>
        <p:nvCxnSpPr>
          <p:cNvPr id="19" name="Straight Connector 18"/>
          <p:cNvCxnSpPr/>
          <p:nvPr/>
        </p:nvCxnSpPr>
        <p:spPr>
          <a:xfrm flipV="1">
            <a:off x="1314007" y="3513092"/>
            <a:ext cx="0" cy="546590"/>
          </a:xfrm>
          <a:prstGeom prst="line">
            <a:avLst/>
          </a:prstGeom>
          <a:ln w="381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93236" y="4073241"/>
            <a:ext cx="2083864" cy="2191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cxnSp>
        <p:nvCxnSpPr>
          <p:cNvPr id="22" name="Straight Connector 21"/>
          <p:cNvCxnSpPr/>
          <p:nvPr/>
        </p:nvCxnSpPr>
        <p:spPr>
          <a:xfrm flipV="1">
            <a:off x="3530570" y="3513092"/>
            <a:ext cx="0" cy="546592"/>
          </a:xfrm>
          <a:prstGeom prst="line">
            <a:avLst/>
          </a:prstGeom>
          <a:ln w="381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5720738" y="835436"/>
            <a:ext cx="2663106" cy="2677656"/>
          </a:xfrm>
          <a:prstGeom prst="rect">
            <a:avLst/>
          </a:prstGeom>
          <a:noFill/>
        </p:spPr>
        <p:txBody>
          <a:bodyPr wrap="square" rtlCol="0">
            <a:spAutoFit/>
          </a:bodyPr>
          <a:lstStyle/>
          <a:p>
            <a:r>
              <a:rPr lang="en-GB" sz="1200" b="1" smtClean="0"/>
              <a:t>Step 1:  Sales</a:t>
            </a:r>
          </a:p>
          <a:p>
            <a:endParaRPr lang="en-GB" sz="1200" b="1" smtClean="0"/>
          </a:p>
          <a:p>
            <a:pPr marL="171450" indent="-171450">
              <a:buFont typeface="Arial" pitchFamily="34" charset="0"/>
              <a:buChar char="•"/>
            </a:pPr>
            <a:r>
              <a:rPr lang="en-GB" sz="1200" smtClean="0"/>
              <a:t>Sales team inputs forecast for the next 4 weeks based on the sales history</a:t>
            </a:r>
          </a:p>
          <a:p>
            <a:pPr marL="171450" indent="-171450">
              <a:buFont typeface="Arial" pitchFamily="34" charset="0"/>
              <a:buChar char="•"/>
            </a:pPr>
            <a:r>
              <a:rPr lang="en-GB" sz="1200" smtClean="0"/>
              <a:t>You can enter the forecast by adjusting the sliders or putting in the actual numbers</a:t>
            </a:r>
          </a:p>
          <a:p>
            <a:pPr marL="171450" indent="-171450">
              <a:buFont typeface="Arial" pitchFamily="34" charset="0"/>
              <a:buChar char="•"/>
            </a:pPr>
            <a:r>
              <a:rPr lang="en-GB" sz="1200" smtClean="0"/>
              <a:t>To assist the sales team statistically generated forecast indicators are provided</a:t>
            </a:r>
          </a:p>
          <a:p>
            <a:pPr marL="171450" indent="-171450">
              <a:buFont typeface="Arial" pitchFamily="34" charset="0"/>
              <a:buChar char="•"/>
            </a:pPr>
            <a:endParaRPr lang="en-GB" sz="1200" i="1" smtClean="0"/>
          </a:p>
          <a:p>
            <a:pPr marL="171450" indent="-171450">
              <a:buFont typeface="Arial" pitchFamily="34" charset="0"/>
              <a:buChar char="•"/>
            </a:pPr>
            <a:r>
              <a:rPr lang="en-GB" sz="1200" i="1" smtClean="0"/>
              <a:t>Note: your bonus can be seen real time</a:t>
            </a:r>
            <a:endParaRPr lang="en-GB" sz="1200" i="1" dirty="0" smtClean="0"/>
          </a:p>
        </p:txBody>
      </p:sp>
      <p:cxnSp>
        <p:nvCxnSpPr>
          <p:cNvPr id="28" name="Straight Connector 27"/>
          <p:cNvCxnSpPr/>
          <p:nvPr/>
        </p:nvCxnSpPr>
        <p:spPr>
          <a:xfrm flipV="1">
            <a:off x="6027426" y="3631524"/>
            <a:ext cx="0" cy="457337"/>
          </a:xfrm>
          <a:prstGeom prst="line">
            <a:avLst/>
          </a:prstGeom>
          <a:ln w="381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4957590" y="4073241"/>
            <a:ext cx="3338111" cy="218532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23" name="Rectangle 22"/>
          <p:cNvSpPr/>
          <p:nvPr/>
        </p:nvSpPr>
        <p:spPr>
          <a:xfrm>
            <a:off x="2805815" y="4073241"/>
            <a:ext cx="2083864" cy="2191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33" name="TextBox 32"/>
          <p:cNvSpPr txBox="1"/>
          <p:nvPr/>
        </p:nvSpPr>
        <p:spPr>
          <a:xfrm>
            <a:off x="3019770" y="835436"/>
            <a:ext cx="2543755" cy="2677656"/>
          </a:xfrm>
          <a:prstGeom prst="rect">
            <a:avLst/>
          </a:prstGeom>
          <a:noFill/>
        </p:spPr>
        <p:txBody>
          <a:bodyPr wrap="square" rtlCol="0">
            <a:spAutoFit/>
          </a:bodyPr>
          <a:lstStyle/>
          <a:p>
            <a:r>
              <a:rPr lang="en-GB" sz="1200" b="1" smtClean="0"/>
              <a:t>Step 2:  Planner</a:t>
            </a:r>
          </a:p>
          <a:p>
            <a:endParaRPr lang="en-GB" sz="1200" b="1" smtClean="0"/>
          </a:p>
          <a:p>
            <a:pPr marL="171450" indent="-171450">
              <a:buFont typeface="Arial" pitchFamily="34" charset="0"/>
              <a:buChar char="•"/>
            </a:pPr>
            <a:r>
              <a:rPr lang="en-GB" sz="1200" smtClean="0"/>
              <a:t>Inventory takes information from the forecast entered by sales team, checks the inventory levels and places demand requirement for the brewer</a:t>
            </a:r>
          </a:p>
          <a:p>
            <a:pPr marL="171450" indent="-171450">
              <a:buFont typeface="Arial" pitchFamily="34" charset="0"/>
              <a:buChar char="•"/>
            </a:pPr>
            <a:endParaRPr lang="en-GB" sz="1200" i="1" smtClean="0"/>
          </a:p>
          <a:p>
            <a:pPr marL="171450" indent="-171450">
              <a:buFont typeface="Arial" pitchFamily="34" charset="0"/>
              <a:buChar char="•"/>
            </a:pPr>
            <a:r>
              <a:rPr lang="en-GB" sz="1200" i="1" smtClean="0"/>
              <a:t>Note: your personal incentive, a function of your decision can be seen real time</a:t>
            </a:r>
          </a:p>
          <a:p>
            <a:pPr marL="171450" indent="-171450">
              <a:buFont typeface="Arial" pitchFamily="34" charset="0"/>
              <a:buChar char="•"/>
            </a:pPr>
            <a:r>
              <a:rPr lang="en-GB" sz="1200" i="1" smtClean="0"/>
              <a:t>You can also find the bonus logic  via the information button next to bonus</a:t>
            </a:r>
            <a:endParaRPr lang="en-GB" sz="1200" i="1" dirty="0"/>
          </a:p>
        </p:txBody>
      </p:sp>
      <p:sp>
        <p:nvSpPr>
          <p:cNvPr id="34" name="TextBox 33"/>
          <p:cNvSpPr txBox="1"/>
          <p:nvPr/>
        </p:nvSpPr>
        <p:spPr>
          <a:xfrm>
            <a:off x="571202" y="835436"/>
            <a:ext cx="2289698" cy="2677656"/>
          </a:xfrm>
          <a:prstGeom prst="rect">
            <a:avLst/>
          </a:prstGeom>
          <a:noFill/>
        </p:spPr>
        <p:txBody>
          <a:bodyPr wrap="square" rtlCol="0">
            <a:spAutoFit/>
          </a:bodyPr>
          <a:lstStyle/>
          <a:p>
            <a:r>
              <a:rPr lang="en-GB" sz="1200" b="1" dirty="0" smtClean="0"/>
              <a:t>Step 3:  Brewer</a:t>
            </a:r>
          </a:p>
          <a:p>
            <a:endParaRPr lang="en-GB" sz="1200" b="1" dirty="0" smtClean="0"/>
          </a:p>
          <a:p>
            <a:pPr marL="171450" indent="-171450">
              <a:buFont typeface="Arial" pitchFamily="34" charset="0"/>
              <a:buChar char="•"/>
            </a:pPr>
            <a:r>
              <a:rPr lang="en-GB" sz="1200" dirty="0" smtClean="0"/>
              <a:t>Brewer decides on how much to undertake</a:t>
            </a:r>
          </a:p>
          <a:p>
            <a:pPr marL="171450" indent="-171450">
              <a:buFont typeface="Arial" pitchFamily="34" charset="0"/>
              <a:buChar char="•"/>
            </a:pPr>
            <a:r>
              <a:rPr lang="en-GB" sz="1200" dirty="0" smtClean="0"/>
              <a:t>Remember, production process is 3 </a:t>
            </a:r>
            <a:r>
              <a:rPr lang="en-GB" sz="1200" dirty="0" err="1" smtClean="0"/>
              <a:t>wks</a:t>
            </a:r>
            <a:r>
              <a:rPr lang="en-GB" sz="1200" dirty="0" smtClean="0"/>
              <a:t> long</a:t>
            </a:r>
          </a:p>
          <a:p>
            <a:pPr marL="171450" indent="-171450">
              <a:buFont typeface="Arial" pitchFamily="34" charset="0"/>
              <a:buChar char="•"/>
            </a:pPr>
            <a:endParaRPr lang="en-GB" sz="1200" i="1" dirty="0" smtClean="0"/>
          </a:p>
          <a:p>
            <a:pPr marL="171450" indent="-171450">
              <a:buFont typeface="Arial" pitchFamily="34" charset="0"/>
              <a:buChar char="•"/>
            </a:pPr>
            <a:r>
              <a:rPr lang="en-GB" sz="1200" i="1" dirty="0" smtClean="0"/>
              <a:t>Note: your personal incentive, a function of your decision can be seen real time</a:t>
            </a:r>
          </a:p>
          <a:p>
            <a:pPr marL="171450" indent="-171450">
              <a:buFont typeface="Arial" pitchFamily="34" charset="0"/>
              <a:buChar char="•"/>
            </a:pPr>
            <a:r>
              <a:rPr lang="en-GB" sz="1200" i="1" dirty="0" smtClean="0"/>
              <a:t>You can also find the bonus logic  via the information button next to bonus</a:t>
            </a:r>
          </a:p>
        </p:txBody>
      </p:sp>
    </p:spTree>
    <p:extLst>
      <p:ext uri="{BB962C8B-B14F-4D97-AF65-F5344CB8AC3E}">
        <p14:creationId xmlns:p14="http://schemas.microsoft.com/office/powerpoint/2010/main" val="189640664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2823918972"/>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87865"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7" name="TextBox 8"/>
          <p:cNvSpPr txBox="1"/>
          <p:nvPr>
            <p:custDataLst>
              <p:tags r:id="rId3"/>
            </p:custDataLst>
          </p:nvPr>
        </p:nvSpPr>
        <p:spPr>
          <a:xfrm>
            <a:off x="516010" y="840057"/>
            <a:ext cx="7904975" cy="5167338"/>
          </a:xfrm>
          <a:prstGeom prst="rect">
            <a:avLst/>
          </a:prstGeom>
          <a:solidFill>
            <a:schemeClr val="bg1"/>
          </a:solidFill>
          <a:ln w="9525">
            <a:solidFill>
              <a:schemeClr val="accent3"/>
            </a:solidFill>
            <a:miter lim="800000"/>
            <a:headEnd/>
            <a:tailEnd/>
          </a:ln>
          <a:effectLst/>
        </p:spPr>
        <p:txBody>
          <a:bodyPr vert="horz" wrap="square" lIns="76200" tIns="76200" rIns="76200" bIns="76200" numCol="1" anchor="t" anchorCtr="0" compatLnSpc="1">
            <a:prstTxWarp prst="textNoShape">
              <a:avLst/>
            </a:prstTxWarp>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endParaRPr lang="en-GB" dirty="0"/>
          </a:p>
        </p:txBody>
      </p:sp>
      <p:sp>
        <p:nvSpPr>
          <p:cNvPr id="2" name="Title 1"/>
          <p:cNvSpPr>
            <a:spLocks noGrp="1"/>
          </p:cNvSpPr>
          <p:nvPr>
            <p:ph type="title"/>
          </p:nvPr>
        </p:nvSpPr>
        <p:spPr>
          <a:xfrm>
            <a:off x="119063" y="230188"/>
            <a:ext cx="8618537" cy="292388"/>
          </a:xfrm>
        </p:spPr>
        <p:txBody>
          <a:bodyPr/>
          <a:lstStyle/>
          <a:p>
            <a:r>
              <a:rPr lang="en-GB" dirty="0" smtClean="0"/>
              <a:t>Sales’ rules</a:t>
            </a:r>
            <a:endParaRPr lang="en-GB" dirty="0"/>
          </a:p>
        </p:txBody>
      </p:sp>
      <p:sp>
        <p:nvSpPr>
          <p:cNvPr id="13" name="Rectangle 13"/>
          <p:cNvSpPr txBox="1"/>
          <p:nvPr/>
        </p:nvSpPr>
        <p:spPr>
          <a:xfrm>
            <a:off x="723014" y="918675"/>
            <a:ext cx="7410893" cy="498598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Aft>
                <a:spcPts val="1200"/>
              </a:spcAft>
            </a:pPr>
            <a:r>
              <a:rPr lang="en-GB" dirty="0" smtClean="0"/>
              <a:t>Your job is to sell as much beer as possible</a:t>
            </a:r>
          </a:p>
          <a:p>
            <a:pPr lvl="1">
              <a:spcAft>
                <a:spcPts val="1200"/>
              </a:spcAft>
            </a:pPr>
            <a:r>
              <a:rPr lang="en-GB" dirty="0" smtClean="0"/>
              <a:t>Your job is to provide sales forecasts to the Planner on how much beer you expect to sell over the next 4 weeks (to help you, you will be provided with a forecast from your customers)</a:t>
            </a:r>
          </a:p>
          <a:p>
            <a:pPr lvl="1">
              <a:spcAft>
                <a:spcPts val="1200"/>
              </a:spcAft>
            </a:pPr>
            <a:r>
              <a:rPr lang="en-GB" dirty="0" smtClean="0"/>
              <a:t>Orders come in for next week, if they cannot be fulfilled we will miss the sales</a:t>
            </a:r>
          </a:p>
          <a:p>
            <a:pPr lvl="1">
              <a:spcAft>
                <a:spcPts val="1200"/>
              </a:spcAft>
            </a:pPr>
            <a:r>
              <a:rPr lang="en-GB" dirty="0" smtClean="0"/>
              <a:t>We sell 100 cases per week on average</a:t>
            </a:r>
          </a:p>
          <a:p>
            <a:pPr lvl="1">
              <a:spcAft>
                <a:spcPts val="1200"/>
              </a:spcAft>
            </a:pPr>
            <a:r>
              <a:rPr lang="en-GB" dirty="0" smtClean="0"/>
              <a:t>We do not sell beer older than 4 weeks, we scrap it</a:t>
            </a:r>
          </a:p>
          <a:p>
            <a:pPr lvl="1">
              <a:spcAft>
                <a:spcPts val="1200"/>
              </a:spcAft>
            </a:pPr>
            <a:r>
              <a:rPr lang="en-GB" dirty="0" smtClean="0"/>
              <a:t>Some figures:</a:t>
            </a:r>
          </a:p>
          <a:p>
            <a:pPr lvl="2">
              <a:spcAft>
                <a:spcPts val="1200"/>
              </a:spcAft>
            </a:pPr>
            <a:r>
              <a:rPr lang="en-GB" dirty="0" smtClean="0"/>
              <a:t>Each case sells for €10</a:t>
            </a:r>
          </a:p>
          <a:p>
            <a:pPr lvl="2">
              <a:spcAft>
                <a:spcPts val="1200"/>
              </a:spcAft>
            </a:pPr>
            <a:r>
              <a:rPr lang="en-GB" dirty="0" smtClean="0"/>
              <a:t>Gross margin is 50% (€5 per case)</a:t>
            </a:r>
          </a:p>
          <a:p>
            <a:pPr lvl="2">
              <a:spcAft>
                <a:spcPts val="1200"/>
              </a:spcAft>
            </a:pPr>
            <a:r>
              <a:rPr lang="en-GB" dirty="0" smtClean="0"/>
              <a:t>For each expired case (&gt; 4 weeks old) we lose €5</a:t>
            </a:r>
          </a:p>
          <a:p>
            <a:pPr marL="1587" lvl="1" indent="0" algn="ctr">
              <a:spcAft>
                <a:spcPts val="1200"/>
              </a:spcAft>
              <a:buNone/>
            </a:pPr>
            <a:endParaRPr lang="en-GB" b="1" dirty="0" smtClean="0">
              <a:solidFill>
                <a:schemeClr val="accent4"/>
              </a:solidFill>
            </a:endParaRPr>
          </a:p>
          <a:p>
            <a:pPr marL="1587" lvl="1" indent="0" algn="ctr">
              <a:spcAft>
                <a:spcPts val="1200"/>
              </a:spcAft>
              <a:buNone/>
            </a:pPr>
            <a:r>
              <a:rPr lang="en-GB" b="1" dirty="0" smtClean="0">
                <a:solidFill>
                  <a:schemeClr val="accent4"/>
                </a:solidFill>
              </a:rPr>
              <a:t>Your incentives for each mode will be explained during the game (bonus help text “</a:t>
            </a:r>
            <a:r>
              <a:rPr lang="en-GB" b="1" dirty="0" err="1" smtClean="0">
                <a:solidFill>
                  <a:schemeClr val="accent4"/>
                </a:solidFill>
              </a:rPr>
              <a:t>i</a:t>
            </a:r>
            <a:r>
              <a:rPr lang="en-GB" b="1" dirty="0" smtClean="0">
                <a:solidFill>
                  <a:schemeClr val="accent4"/>
                </a:solidFill>
              </a:rPr>
              <a:t>”)</a:t>
            </a:r>
            <a:endParaRPr lang="en-GB" b="1" dirty="0">
              <a:solidFill>
                <a:schemeClr val="accent4"/>
              </a:solidFill>
            </a:endParaRPr>
          </a:p>
        </p:txBody>
      </p:sp>
      <p:grpSp>
        <p:nvGrpSpPr>
          <p:cNvPr id="3" name="Group 2"/>
          <p:cNvGrpSpPr/>
          <p:nvPr/>
        </p:nvGrpSpPr>
        <p:grpSpPr>
          <a:xfrm>
            <a:off x="4150703" y="285750"/>
            <a:ext cx="4586897" cy="212366"/>
            <a:chOff x="4150703" y="285750"/>
            <a:chExt cx="4586897" cy="212366"/>
          </a:xfrm>
        </p:grpSpPr>
        <p:sp>
          <p:nvSpPr>
            <p:cNvPr id="8" name="StickerRectangle"/>
            <p:cNvSpPr>
              <a:spLocks noChangeArrowheads="1"/>
            </p:cNvSpPr>
            <p:nvPr/>
          </p:nvSpPr>
          <p:spPr bwMode="auto">
            <a:xfrm>
              <a:off x="4150703" y="285750"/>
              <a:ext cx="4586897"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GB" sz="1200" smtClean="0">
                  <a:solidFill>
                    <a:srgbClr val="808080"/>
                  </a:solidFill>
                  <a:latin typeface="+mn-lt"/>
                </a:rPr>
                <a:t>PRINTOUT TO BE SHARED WITH RESPECTIVE PARTICIPANTS</a:t>
              </a:r>
              <a:endParaRPr lang="en-GB" sz="1200" dirty="0">
                <a:solidFill>
                  <a:srgbClr val="808080"/>
                </a:solidFill>
                <a:latin typeface="+mn-lt"/>
              </a:endParaRPr>
            </a:p>
          </p:txBody>
        </p:sp>
        <p:cxnSp>
          <p:nvCxnSpPr>
            <p:cNvPr id="9" name="AutoShape 31"/>
            <p:cNvCxnSpPr>
              <a:cxnSpLocks noChangeShapeType="1"/>
              <a:stCxn id="8" idx="2"/>
              <a:endCxn id="8" idx="4"/>
            </p:cNvCxnSpPr>
            <p:nvPr/>
          </p:nvCxnSpPr>
          <p:spPr bwMode="auto">
            <a:xfrm>
              <a:off x="4150703"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10" name="AutoShape 32"/>
            <p:cNvCxnSpPr>
              <a:cxnSpLocks noChangeShapeType="1"/>
              <a:stCxn id="8" idx="4"/>
              <a:endCxn id="8" idx="6"/>
            </p:cNvCxnSpPr>
            <p:nvPr/>
          </p:nvCxnSpPr>
          <p:spPr bwMode="auto">
            <a:xfrm>
              <a:off x="4150703" y="498116"/>
              <a:ext cx="4586897"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12" name="TextBox 30"/>
          <p:cNvSpPr txBox="1"/>
          <p:nvPr>
            <p:custDataLst>
              <p:tags r:id="rId4"/>
            </p:custDataLst>
          </p:nvPr>
        </p:nvSpPr>
        <p:spPr>
          <a:xfrm>
            <a:off x="6285476" y="3655655"/>
            <a:ext cx="2135509" cy="1046970"/>
          </a:xfrm>
          <a:prstGeom prst="roundRect">
            <a:avLst>
              <a:gd name="adj" fmla="val 7147"/>
            </a:avLst>
          </a:prstGeom>
          <a:solidFill>
            <a:schemeClr val="accent3"/>
          </a:solidFill>
          <a:ln w="9525">
            <a:noFill/>
            <a:miter lim="800000"/>
            <a:headEnd/>
            <a:tailEnd/>
          </a:ln>
          <a:effectLst/>
        </p:spPr>
        <p:txBody>
          <a:bodyPr vert="horz" wrap="square" lIns="76200" tIns="76200" rIns="76200" bIns="76200" numCol="1" anchor="ctr" anchorCtr="0" compatLnSpc="1">
            <a:prstTxWarp prst="textNoShape">
              <a:avLst/>
            </a:prstTxWarp>
            <a:no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pPr marL="1587" lvl="1" indent="0">
              <a:buClr>
                <a:schemeClr val="bg1"/>
              </a:buClr>
              <a:buNone/>
            </a:pPr>
            <a:r>
              <a:rPr lang="en-GB" sz="1400" b="1" i="1" dirty="0" smtClean="0">
                <a:solidFill>
                  <a:schemeClr val="bg2"/>
                </a:solidFill>
              </a:rPr>
              <a:t>As with any job, think about how you can maximise your salary/ bonus </a:t>
            </a:r>
          </a:p>
        </p:txBody>
      </p:sp>
    </p:spTree>
    <p:extLst>
      <p:ext uri="{BB962C8B-B14F-4D97-AF65-F5344CB8AC3E}">
        <p14:creationId xmlns:p14="http://schemas.microsoft.com/office/powerpoint/2010/main" val="12292512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153042496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88889"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7" name="TextBox 8"/>
          <p:cNvSpPr txBox="1"/>
          <p:nvPr>
            <p:custDataLst>
              <p:tags r:id="rId3"/>
            </p:custDataLst>
          </p:nvPr>
        </p:nvSpPr>
        <p:spPr>
          <a:xfrm>
            <a:off x="516010" y="1127148"/>
            <a:ext cx="7904975" cy="4412416"/>
          </a:xfrm>
          <a:prstGeom prst="rect">
            <a:avLst/>
          </a:prstGeom>
          <a:solidFill>
            <a:schemeClr val="bg1"/>
          </a:solidFill>
          <a:ln w="9525">
            <a:solidFill>
              <a:schemeClr val="accent3"/>
            </a:solidFill>
            <a:miter lim="800000"/>
            <a:headEnd/>
            <a:tailEnd/>
          </a:ln>
          <a:effectLst/>
        </p:spPr>
        <p:txBody>
          <a:bodyPr vert="horz" wrap="square" lIns="76200" tIns="76200" rIns="76200" bIns="76200" numCol="1" anchor="t" anchorCtr="0" compatLnSpc="1">
            <a:prstTxWarp prst="textNoShape">
              <a:avLst/>
            </a:prstTxWarp>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endParaRPr lang="en-GB" dirty="0"/>
          </a:p>
        </p:txBody>
      </p:sp>
      <p:sp>
        <p:nvSpPr>
          <p:cNvPr id="2" name="Title 1"/>
          <p:cNvSpPr>
            <a:spLocks noGrp="1"/>
          </p:cNvSpPr>
          <p:nvPr>
            <p:ph type="title"/>
          </p:nvPr>
        </p:nvSpPr>
        <p:spPr>
          <a:xfrm>
            <a:off x="119063" y="230188"/>
            <a:ext cx="8618537" cy="292388"/>
          </a:xfrm>
        </p:spPr>
        <p:txBody>
          <a:bodyPr/>
          <a:lstStyle/>
          <a:p>
            <a:r>
              <a:rPr lang="en-GB" dirty="0" smtClean="0"/>
              <a:t>Planner’s rules</a:t>
            </a:r>
            <a:endParaRPr lang="en-GB" dirty="0"/>
          </a:p>
        </p:txBody>
      </p:sp>
      <p:sp>
        <p:nvSpPr>
          <p:cNvPr id="13" name="Rectangle 13"/>
          <p:cNvSpPr txBox="1"/>
          <p:nvPr/>
        </p:nvSpPr>
        <p:spPr>
          <a:xfrm>
            <a:off x="723014" y="1397160"/>
            <a:ext cx="7410893" cy="3385542"/>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Aft>
                <a:spcPts val="1200"/>
              </a:spcAft>
            </a:pPr>
            <a:r>
              <a:rPr lang="en-GB" dirty="0" smtClean="0"/>
              <a:t>Our job is to manage the warehouse inventory and provide input on production needs</a:t>
            </a:r>
          </a:p>
          <a:p>
            <a:pPr lvl="1">
              <a:spcAft>
                <a:spcPts val="1200"/>
              </a:spcAft>
            </a:pPr>
            <a:r>
              <a:rPr lang="en-GB" dirty="0" smtClean="0"/>
              <a:t>You will use current inventory status and sales forecast (4 weeks) to make recommendations (remember that a beer batch takes 3 weeks to make)</a:t>
            </a:r>
          </a:p>
          <a:p>
            <a:pPr lvl="1">
              <a:spcAft>
                <a:spcPts val="1200"/>
              </a:spcAft>
            </a:pPr>
            <a:r>
              <a:rPr lang="en-GB" dirty="0" smtClean="0"/>
              <a:t>If we have less inventory than orders, we lose sales</a:t>
            </a:r>
          </a:p>
          <a:p>
            <a:pPr lvl="1">
              <a:spcAft>
                <a:spcPts val="1200"/>
              </a:spcAft>
            </a:pPr>
            <a:r>
              <a:rPr lang="en-GB" dirty="0" smtClean="0"/>
              <a:t>If we have inventory older than 4 weeks, we will have to scrap it</a:t>
            </a:r>
          </a:p>
          <a:p>
            <a:pPr lvl="1">
              <a:spcAft>
                <a:spcPts val="1200"/>
              </a:spcAft>
            </a:pPr>
            <a:r>
              <a:rPr lang="en-GB" dirty="0" smtClean="0"/>
              <a:t>Your boss told you to keep inventory in strict limits</a:t>
            </a:r>
          </a:p>
          <a:p>
            <a:pPr marL="1587" lvl="1" indent="0" algn="ctr">
              <a:spcAft>
                <a:spcPts val="1200"/>
              </a:spcAft>
              <a:buNone/>
            </a:pPr>
            <a:endParaRPr lang="en-GB" b="1" dirty="0" smtClean="0">
              <a:solidFill>
                <a:schemeClr val="accent4"/>
              </a:solidFill>
            </a:endParaRPr>
          </a:p>
          <a:p>
            <a:pPr marL="1587" lvl="1" indent="0" algn="ctr">
              <a:spcAft>
                <a:spcPts val="1200"/>
              </a:spcAft>
              <a:buNone/>
            </a:pPr>
            <a:r>
              <a:rPr lang="en-GB" b="1" dirty="0" smtClean="0">
                <a:solidFill>
                  <a:schemeClr val="accent4"/>
                </a:solidFill>
              </a:rPr>
              <a:t>Your incentives for each mode will be explained during the game (bonus help text “</a:t>
            </a:r>
            <a:r>
              <a:rPr lang="en-GB" b="1" dirty="0" err="1" smtClean="0">
                <a:solidFill>
                  <a:schemeClr val="accent4"/>
                </a:solidFill>
              </a:rPr>
              <a:t>i</a:t>
            </a:r>
            <a:r>
              <a:rPr lang="en-GB" b="1" dirty="0" smtClean="0">
                <a:solidFill>
                  <a:schemeClr val="accent4"/>
                </a:solidFill>
              </a:rPr>
              <a:t>”)</a:t>
            </a:r>
            <a:endParaRPr lang="en-GB" b="1" dirty="0">
              <a:solidFill>
                <a:schemeClr val="accent4"/>
              </a:solidFill>
            </a:endParaRPr>
          </a:p>
        </p:txBody>
      </p:sp>
      <p:grpSp>
        <p:nvGrpSpPr>
          <p:cNvPr id="6" name="Group 5"/>
          <p:cNvGrpSpPr/>
          <p:nvPr/>
        </p:nvGrpSpPr>
        <p:grpSpPr>
          <a:xfrm>
            <a:off x="4150703" y="285750"/>
            <a:ext cx="4586897" cy="212366"/>
            <a:chOff x="4150703" y="285750"/>
            <a:chExt cx="4586897" cy="212366"/>
          </a:xfrm>
        </p:grpSpPr>
        <p:sp>
          <p:nvSpPr>
            <p:cNvPr id="8" name="StickerRectangle"/>
            <p:cNvSpPr>
              <a:spLocks noChangeArrowheads="1"/>
            </p:cNvSpPr>
            <p:nvPr/>
          </p:nvSpPr>
          <p:spPr bwMode="auto">
            <a:xfrm>
              <a:off x="4150703" y="285750"/>
              <a:ext cx="4586897"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GB" sz="1200" smtClean="0">
                  <a:solidFill>
                    <a:srgbClr val="808080"/>
                  </a:solidFill>
                  <a:latin typeface="+mn-lt"/>
                </a:rPr>
                <a:t>PRINTOUT TO BE SHARED WITH RESPECTIVE PARTICIPANTS</a:t>
              </a:r>
              <a:endParaRPr lang="en-GB" sz="1200" dirty="0">
                <a:solidFill>
                  <a:srgbClr val="808080"/>
                </a:solidFill>
                <a:latin typeface="+mn-lt"/>
              </a:endParaRPr>
            </a:p>
          </p:txBody>
        </p:sp>
        <p:cxnSp>
          <p:nvCxnSpPr>
            <p:cNvPr id="9" name="AutoShape 31"/>
            <p:cNvCxnSpPr>
              <a:cxnSpLocks noChangeShapeType="1"/>
              <a:stCxn id="8" idx="2"/>
              <a:endCxn id="8" idx="4"/>
            </p:cNvCxnSpPr>
            <p:nvPr/>
          </p:nvCxnSpPr>
          <p:spPr bwMode="auto">
            <a:xfrm>
              <a:off x="4150703"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10" name="AutoShape 32"/>
            <p:cNvCxnSpPr>
              <a:cxnSpLocks noChangeShapeType="1"/>
              <a:stCxn id="8" idx="4"/>
              <a:endCxn id="8" idx="6"/>
            </p:cNvCxnSpPr>
            <p:nvPr/>
          </p:nvCxnSpPr>
          <p:spPr bwMode="auto">
            <a:xfrm>
              <a:off x="4150703" y="498116"/>
              <a:ext cx="4586897"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12" name="TextBox 30"/>
          <p:cNvSpPr txBox="1"/>
          <p:nvPr>
            <p:custDataLst>
              <p:tags r:id="rId4"/>
            </p:custDataLst>
          </p:nvPr>
        </p:nvSpPr>
        <p:spPr>
          <a:xfrm>
            <a:off x="6492480" y="4762606"/>
            <a:ext cx="2135509" cy="1046970"/>
          </a:xfrm>
          <a:prstGeom prst="roundRect">
            <a:avLst>
              <a:gd name="adj" fmla="val 7147"/>
            </a:avLst>
          </a:prstGeom>
          <a:solidFill>
            <a:schemeClr val="accent3"/>
          </a:solidFill>
          <a:ln w="9525">
            <a:noFill/>
            <a:miter lim="800000"/>
            <a:headEnd/>
            <a:tailEnd/>
          </a:ln>
          <a:effectLst/>
        </p:spPr>
        <p:txBody>
          <a:bodyPr vert="horz" wrap="square" lIns="76200" tIns="76200" rIns="76200" bIns="76200" numCol="1" anchor="ctr" anchorCtr="0" compatLnSpc="1">
            <a:prstTxWarp prst="textNoShape">
              <a:avLst/>
            </a:prstTxWarp>
            <a:no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pPr marL="1587" lvl="1" indent="0">
              <a:buClr>
                <a:schemeClr val="bg1"/>
              </a:buClr>
              <a:buNone/>
            </a:pPr>
            <a:r>
              <a:rPr lang="en-GB" sz="1400" b="1" i="1" dirty="0" smtClean="0">
                <a:solidFill>
                  <a:schemeClr val="bg2"/>
                </a:solidFill>
              </a:rPr>
              <a:t>As with any job, think about how you can maximise your salary/ bonus </a:t>
            </a:r>
          </a:p>
        </p:txBody>
      </p:sp>
    </p:spTree>
    <p:extLst>
      <p:ext uri="{BB962C8B-B14F-4D97-AF65-F5344CB8AC3E}">
        <p14:creationId xmlns:p14="http://schemas.microsoft.com/office/powerpoint/2010/main" val="1896219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ct 10" hidden="1"/>
          <p:cNvGraphicFramePr>
            <a:graphicFrameLocks noChangeAspect="1"/>
          </p:cNvGraphicFramePr>
          <p:nvPr>
            <p:custDataLst>
              <p:tags r:id="rId2"/>
            </p:custDataLst>
            <p:extLst>
              <p:ext uri="{D42A27DB-BD31-4B8C-83A1-F6EECF244321}">
                <p14:modId xmlns:p14="http://schemas.microsoft.com/office/powerpoint/2010/main" val="402813109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89914"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7" name="TextBox 8"/>
          <p:cNvSpPr txBox="1"/>
          <p:nvPr>
            <p:custDataLst>
              <p:tags r:id="rId3"/>
            </p:custDataLst>
          </p:nvPr>
        </p:nvSpPr>
        <p:spPr>
          <a:xfrm>
            <a:off x="516010" y="1127147"/>
            <a:ext cx="7904975" cy="4881767"/>
          </a:xfrm>
          <a:prstGeom prst="rect">
            <a:avLst/>
          </a:prstGeom>
          <a:solidFill>
            <a:schemeClr val="bg1"/>
          </a:solidFill>
          <a:ln w="9525">
            <a:solidFill>
              <a:schemeClr val="accent3"/>
            </a:solidFill>
            <a:miter lim="800000"/>
            <a:headEnd/>
            <a:tailEnd/>
          </a:ln>
          <a:effectLst/>
        </p:spPr>
        <p:txBody>
          <a:bodyPr vert="horz" wrap="square" lIns="76200" tIns="76200" rIns="76200" bIns="76200" numCol="1" anchor="t" anchorCtr="0" compatLnSpc="1">
            <a:prstTxWarp prst="textNoShape">
              <a:avLst/>
            </a:prstTxWarp>
            <a:no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endParaRPr lang="en-GB" dirty="0"/>
          </a:p>
        </p:txBody>
      </p:sp>
      <p:sp>
        <p:nvSpPr>
          <p:cNvPr id="2" name="Title 1"/>
          <p:cNvSpPr>
            <a:spLocks noGrp="1"/>
          </p:cNvSpPr>
          <p:nvPr>
            <p:ph type="title"/>
          </p:nvPr>
        </p:nvSpPr>
        <p:spPr>
          <a:xfrm>
            <a:off x="119063" y="230188"/>
            <a:ext cx="8618537" cy="292388"/>
          </a:xfrm>
        </p:spPr>
        <p:txBody>
          <a:bodyPr/>
          <a:lstStyle/>
          <a:p>
            <a:r>
              <a:rPr lang="en-GB" dirty="0" smtClean="0"/>
              <a:t>Brewer’s rules</a:t>
            </a:r>
            <a:endParaRPr lang="en-GB" dirty="0"/>
          </a:p>
        </p:txBody>
      </p:sp>
      <p:sp>
        <p:nvSpPr>
          <p:cNvPr id="13" name="Rectangle 13"/>
          <p:cNvSpPr txBox="1"/>
          <p:nvPr/>
        </p:nvSpPr>
        <p:spPr>
          <a:xfrm>
            <a:off x="723014" y="1238537"/>
            <a:ext cx="7152023" cy="4678204"/>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lvl="1">
              <a:spcAft>
                <a:spcPts val="1200"/>
              </a:spcAft>
            </a:pPr>
            <a:r>
              <a:rPr lang="en-GB" dirty="0" smtClean="0"/>
              <a:t>Our beer is made in our local brewery and is ‘born’ 3 weeks before it is ready to be shipped to the warehouse</a:t>
            </a:r>
          </a:p>
          <a:p>
            <a:pPr lvl="1">
              <a:spcAft>
                <a:spcPts val="1200"/>
              </a:spcAft>
            </a:pPr>
            <a:r>
              <a:rPr lang="en-GB" dirty="0" smtClean="0"/>
              <a:t>You manage production</a:t>
            </a:r>
          </a:p>
          <a:p>
            <a:pPr lvl="1">
              <a:spcAft>
                <a:spcPts val="1200"/>
              </a:spcAft>
            </a:pPr>
            <a:r>
              <a:rPr lang="en-GB" dirty="0" smtClean="0"/>
              <a:t>You are provided with production recommendations and decide how much beer to start this week</a:t>
            </a:r>
          </a:p>
          <a:p>
            <a:pPr lvl="1">
              <a:spcAft>
                <a:spcPts val="1200"/>
              </a:spcAft>
            </a:pPr>
            <a:r>
              <a:rPr lang="en-GB" dirty="0" smtClean="0"/>
              <a:t>Fermentation tanks have max. capacity of 150 cases (above average demand of 100 cases)</a:t>
            </a:r>
          </a:p>
          <a:p>
            <a:pPr lvl="1">
              <a:spcAft>
                <a:spcPts val="1200"/>
              </a:spcAft>
            </a:pPr>
            <a:r>
              <a:rPr lang="en-GB" dirty="0" smtClean="0"/>
              <a:t>Any quantity from 0-150 cases can be made per week</a:t>
            </a:r>
          </a:p>
          <a:p>
            <a:pPr lvl="1">
              <a:spcAft>
                <a:spcPts val="1200"/>
              </a:spcAft>
            </a:pPr>
            <a:r>
              <a:rPr lang="en-GB" dirty="0" smtClean="0"/>
              <a:t>Product older than 4 weeks has to be disposed of (loss of 5€ / crate)</a:t>
            </a:r>
          </a:p>
          <a:p>
            <a:pPr lvl="1">
              <a:spcAft>
                <a:spcPts val="1200"/>
              </a:spcAft>
            </a:pPr>
            <a:r>
              <a:rPr lang="en-GB" dirty="0" smtClean="0"/>
              <a:t>Your job is to keep brewing costs per case low (full utilisation of brewing tanks)</a:t>
            </a:r>
          </a:p>
          <a:p>
            <a:pPr marL="1587" lvl="1" indent="0">
              <a:spcAft>
                <a:spcPts val="1200"/>
              </a:spcAft>
              <a:buNone/>
            </a:pPr>
            <a:endParaRPr lang="en-GB" dirty="0" smtClean="0"/>
          </a:p>
          <a:p>
            <a:pPr marL="1587" lvl="1" indent="0" algn="ctr">
              <a:spcAft>
                <a:spcPts val="1200"/>
              </a:spcAft>
              <a:buNone/>
            </a:pPr>
            <a:r>
              <a:rPr lang="en-GB" b="1" dirty="0" smtClean="0">
                <a:solidFill>
                  <a:schemeClr val="accent4"/>
                </a:solidFill>
              </a:rPr>
              <a:t>Your incentives for each mode will be explained during the game (bonus help text “</a:t>
            </a:r>
            <a:r>
              <a:rPr lang="en-GB" b="1" dirty="0" err="1" smtClean="0">
                <a:solidFill>
                  <a:schemeClr val="accent4"/>
                </a:solidFill>
              </a:rPr>
              <a:t>i</a:t>
            </a:r>
            <a:r>
              <a:rPr lang="en-GB" b="1" dirty="0" smtClean="0">
                <a:solidFill>
                  <a:schemeClr val="accent4"/>
                </a:solidFill>
              </a:rPr>
              <a:t>”)</a:t>
            </a:r>
            <a:endParaRPr lang="en-GB" b="1" dirty="0">
              <a:solidFill>
                <a:schemeClr val="accent4"/>
              </a:solidFill>
            </a:endParaRPr>
          </a:p>
        </p:txBody>
      </p:sp>
      <p:grpSp>
        <p:nvGrpSpPr>
          <p:cNvPr id="6" name="Group 5"/>
          <p:cNvGrpSpPr/>
          <p:nvPr/>
        </p:nvGrpSpPr>
        <p:grpSpPr>
          <a:xfrm>
            <a:off x="4150703" y="285750"/>
            <a:ext cx="4586897" cy="212366"/>
            <a:chOff x="4150703" y="285750"/>
            <a:chExt cx="4586897" cy="212366"/>
          </a:xfrm>
        </p:grpSpPr>
        <p:sp>
          <p:nvSpPr>
            <p:cNvPr id="8" name="StickerRectangle"/>
            <p:cNvSpPr>
              <a:spLocks noChangeArrowheads="1"/>
            </p:cNvSpPr>
            <p:nvPr/>
          </p:nvSpPr>
          <p:spPr bwMode="auto">
            <a:xfrm>
              <a:off x="4150703" y="285750"/>
              <a:ext cx="4586897"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GB" sz="1200" smtClean="0">
                  <a:solidFill>
                    <a:srgbClr val="808080"/>
                  </a:solidFill>
                  <a:latin typeface="+mn-lt"/>
                </a:rPr>
                <a:t>PRINTOUT TO BE SHARED WITH RESPECTIVE PARTICIPANTS</a:t>
              </a:r>
              <a:endParaRPr lang="en-GB" sz="1200" dirty="0">
                <a:solidFill>
                  <a:srgbClr val="808080"/>
                </a:solidFill>
                <a:latin typeface="+mn-lt"/>
              </a:endParaRPr>
            </a:p>
          </p:txBody>
        </p:sp>
        <p:cxnSp>
          <p:nvCxnSpPr>
            <p:cNvPr id="9" name="AutoShape 31"/>
            <p:cNvCxnSpPr>
              <a:cxnSpLocks noChangeShapeType="1"/>
              <a:stCxn id="8" idx="2"/>
              <a:endCxn id="8" idx="4"/>
            </p:cNvCxnSpPr>
            <p:nvPr/>
          </p:nvCxnSpPr>
          <p:spPr bwMode="auto">
            <a:xfrm>
              <a:off x="4150703" y="285750"/>
              <a:ext cx="0" cy="212366"/>
            </a:xfrm>
            <a:prstGeom prst="straightConnector1">
              <a:avLst/>
            </a:prstGeom>
            <a:noFill/>
            <a:ln w="9525">
              <a:solidFill>
                <a:srgbClr val="808080"/>
              </a:solidFill>
              <a:round/>
              <a:headEnd/>
              <a:tailEnd/>
            </a:ln>
            <a:extLst>
              <a:ext uri="{909E8E84-426E-40DD-AFC4-6F175D3DCCD1}">
                <a14:hiddenFill xmlns:a14="http://schemas.microsoft.com/office/drawing/2010/main">
                  <a:noFill/>
                </a14:hiddenFill>
              </a:ext>
            </a:extLst>
          </p:spPr>
        </p:cxnSp>
        <p:cxnSp>
          <p:nvCxnSpPr>
            <p:cNvPr id="10" name="AutoShape 32"/>
            <p:cNvCxnSpPr>
              <a:cxnSpLocks noChangeShapeType="1"/>
              <a:stCxn id="8" idx="4"/>
              <a:endCxn id="8" idx="6"/>
            </p:cNvCxnSpPr>
            <p:nvPr/>
          </p:nvCxnSpPr>
          <p:spPr bwMode="auto">
            <a:xfrm>
              <a:off x="4150703" y="498116"/>
              <a:ext cx="4586897" cy="0"/>
            </a:xfrm>
            <a:prstGeom prst="straightConnector1">
              <a:avLst/>
            </a:prstGeom>
            <a:noFill/>
            <a:ln w="25400">
              <a:solidFill>
                <a:srgbClr val="808080"/>
              </a:solidFill>
              <a:round/>
              <a:headEnd/>
              <a:tailEnd/>
            </a:ln>
            <a:extLst>
              <a:ext uri="{909E8E84-426E-40DD-AFC4-6F175D3DCCD1}">
                <a14:hiddenFill xmlns:a14="http://schemas.microsoft.com/office/drawing/2010/main">
                  <a:noFill/>
                </a14:hiddenFill>
              </a:ext>
            </a:extLst>
          </p:spPr>
        </p:cxnSp>
      </p:grpSp>
      <p:sp>
        <p:nvSpPr>
          <p:cNvPr id="12" name="TextBox 30"/>
          <p:cNvSpPr txBox="1"/>
          <p:nvPr>
            <p:custDataLst>
              <p:tags r:id="rId4"/>
            </p:custDataLst>
          </p:nvPr>
        </p:nvSpPr>
        <p:spPr>
          <a:xfrm>
            <a:off x="7452503" y="3217116"/>
            <a:ext cx="1285097" cy="1849406"/>
          </a:xfrm>
          <a:prstGeom prst="roundRect">
            <a:avLst>
              <a:gd name="adj" fmla="val 7147"/>
            </a:avLst>
          </a:prstGeom>
          <a:solidFill>
            <a:schemeClr val="accent3"/>
          </a:solidFill>
          <a:ln w="9525">
            <a:noFill/>
            <a:miter lim="800000"/>
            <a:headEnd/>
            <a:tailEnd/>
          </a:ln>
          <a:effectLst/>
        </p:spPr>
        <p:txBody>
          <a:bodyPr vert="horz" wrap="square" lIns="76200" tIns="76200" rIns="76200" bIns="76200" numCol="1" anchor="ctr" anchorCtr="0" compatLnSpc="1">
            <a:prstTxWarp prst="textNoShape">
              <a:avLst/>
            </a:prstTxWarp>
            <a:no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pPr marL="1587" lvl="1" indent="0">
              <a:buClr>
                <a:schemeClr val="bg1"/>
              </a:buClr>
              <a:buNone/>
            </a:pPr>
            <a:r>
              <a:rPr lang="en-GB" sz="1400" b="1" i="1" dirty="0" smtClean="0">
                <a:solidFill>
                  <a:schemeClr val="bg2"/>
                </a:solidFill>
              </a:rPr>
              <a:t>As with any job, think about how you can maximise your salary/ bonus </a:t>
            </a:r>
          </a:p>
        </p:txBody>
      </p:sp>
    </p:spTree>
    <p:extLst>
      <p:ext uri="{BB962C8B-B14F-4D97-AF65-F5344CB8AC3E}">
        <p14:creationId xmlns:p14="http://schemas.microsoft.com/office/powerpoint/2010/main" val="34510580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Object 13" hidden="1"/>
          <p:cNvGraphicFramePr>
            <a:graphicFrameLocks noChangeAspect="1"/>
          </p:cNvGraphicFramePr>
          <p:nvPr>
            <p:custDataLst>
              <p:tags r:id="rId2"/>
            </p:custDataLst>
            <p:extLst>
              <p:ext uri="{D42A27DB-BD31-4B8C-83A1-F6EECF244321}">
                <p14:modId xmlns:p14="http://schemas.microsoft.com/office/powerpoint/2010/main" val="252069766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09355"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nvPr>
        </p:nvSpPr>
        <p:spPr>
          <a:xfrm>
            <a:off x="119063" y="230188"/>
            <a:ext cx="8618537" cy="292388"/>
          </a:xfrm>
        </p:spPr>
        <p:txBody>
          <a:bodyPr/>
          <a:lstStyle/>
          <a:p>
            <a:r>
              <a:rPr lang="en-GB" dirty="0" smtClean="0"/>
              <a:t>Note down end products after 5,10, 15 and 20 weeks </a:t>
            </a:r>
            <a:endParaRPr lang="en-GB" dirty="0"/>
          </a:p>
        </p:txBody>
      </p:sp>
      <p:grpSp>
        <p:nvGrpSpPr>
          <p:cNvPr id="5" name="Group 64"/>
          <p:cNvGrpSpPr>
            <a:grpSpLocks/>
          </p:cNvGrpSpPr>
          <p:nvPr>
            <p:custDataLst>
              <p:tags r:id="rId3"/>
            </p:custDataLst>
          </p:nvPr>
        </p:nvGrpSpPr>
        <p:grpSpPr bwMode="auto">
          <a:xfrm>
            <a:off x="1338168" y="1535306"/>
            <a:ext cx="6351606" cy="3620588"/>
            <a:chOff x="1240" y="1968"/>
            <a:chExt cx="960" cy="960"/>
          </a:xfrm>
        </p:grpSpPr>
        <p:sp>
          <p:nvSpPr>
            <p:cNvPr id="6" name="Rectangle 65"/>
            <p:cNvSpPr>
              <a:spLocks noChangeArrowheads="1"/>
            </p:cNvSpPr>
            <p:nvPr>
              <p:custDataLst>
                <p:tags r:id="rId5"/>
              </p:custDataLst>
            </p:nvPr>
          </p:nvSpPr>
          <p:spPr bwMode="auto">
            <a:xfrm>
              <a:off x="1240" y="1968"/>
              <a:ext cx="960" cy="960"/>
            </a:xfrm>
            <a:prstGeom prst="rect">
              <a:avLst/>
            </a:prstGeom>
            <a:solidFill>
              <a:schemeClr val="bg1"/>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GB" sz="1200"/>
            </a:p>
          </p:txBody>
        </p:sp>
        <p:sp>
          <p:nvSpPr>
            <p:cNvPr id="7" name="Rectangle 66"/>
            <p:cNvSpPr>
              <a:spLocks noChangeArrowheads="1"/>
            </p:cNvSpPr>
            <p:nvPr>
              <p:custDataLst>
                <p:tags r:id="rId6"/>
              </p:custDataLst>
            </p:nvPr>
          </p:nvSpPr>
          <p:spPr bwMode="auto">
            <a:xfrm>
              <a:off x="1240" y="1968"/>
              <a:ext cx="960" cy="960"/>
            </a:xfrm>
            <a:prstGeom prst="rect">
              <a:avLst/>
            </a:prstGeom>
            <a:solidFill>
              <a:schemeClr val="bg1"/>
            </a:solidFill>
            <a:ln w="25400">
              <a:solidFill>
                <a:schemeClr val="accent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63500" tIns="63500" rIns="63500" bIns="0"/>
            <a:lstStyle>
              <a:lvl1pPr defTabSz="895350">
                <a:defRPr sz="1600">
                  <a:solidFill>
                    <a:schemeClr val="tx1"/>
                  </a:solidFill>
                  <a:latin typeface="Arial" charset="0"/>
                </a:defRPr>
              </a:lvl1pPr>
              <a:lvl2pPr marL="193675" indent="-192088" defTabSz="895350">
                <a:defRPr sz="1600">
                  <a:solidFill>
                    <a:schemeClr val="tx1"/>
                  </a:solidFill>
                  <a:latin typeface="Arial" charset="0"/>
                </a:defRPr>
              </a:lvl2pPr>
              <a:lvl3pPr marL="457200" indent="-261938" defTabSz="895350">
                <a:buSzPct val="120000"/>
                <a:buChar char="–"/>
                <a:defRPr sz="1600">
                  <a:solidFill>
                    <a:schemeClr val="tx1"/>
                  </a:solidFill>
                  <a:latin typeface="Arial" charset="0"/>
                </a:defRPr>
              </a:lvl3pPr>
              <a:lvl4pPr marL="614363" indent="-155575" defTabSz="895350">
                <a:buSzPct val="120000"/>
                <a:buChar char="▫"/>
                <a:defRPr sz="1600">
                  <a:solidFill>
                    <a:schemeClr val="tx1"/>
                  </a:solidFill>
                  <a:latin typeface="Arial" charset="0"/>
                </a:defRPr>
              </a:lvl4pPr>
              <a:lvl5pPr marL="746125" indent="-130175" defTabSz="895350">
                <a:buSzPct val="89000"/>
                <a:buChar char="-"/>
                <a:defRPr sz="1600">
                  <a:solidFill>
                    <a:schemeClr val="tx1"/>
                  </a:solidFill>
                  <a:latin typeface="Arial" charset="0"/>
                </a:defRPr>
              </a:lvl5pPr>
              <a:lvl6pPr marL="12033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6pPr>
              <a:lvl7pPr marL="16605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7pPr>
              <a:lvl8pPr marL="21177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8pPr>
              <a:lvl9pPr marL="2574925" indent="-130175" defTabSz="895350" fontAlgn="base">
                <a:spcBef>
                  <a:spcPct val="0"/>
                </a:spcBef>
                <a:spcAft>
                  <a:spcPct val="0"/>
                </a:spcAft>
                <a:buClr>
                  <a:schemeClr val="tx2"/>
                </a:buClr>
                <a:buSzPct val="89000"/>
                <a:buFont typeface="Arial" charset="0"/>
                <a:buChar char="-"/>
                <a:defRPr sz="1600">
                  <a:solidFill>
                    <a:schemeClr val="tx1"/>
                  </a:solidFill>
                  <a:latin typeface="Arial" charset="0"/>
                </a:defRPr>
              </a:lvl9pPr>
            </a:lstStyle>
            <a:p>
              <a:pPr>
                <a:buSzTx/>
                <a:buFontTx/>
                <a:buNone/>
              </a:pPr>
              <a:endParaRPr lang="en-GB" sz="1200"/>
            </a:p>
          </p:txBody>
        </p:sp>
      </p:grpSp>
      <p:sp>
        <p:nvSpPr>
          <p:cNvPr id="3" name="Rectangle 7"/>
          <p:cNvSpPr txBox="1"/>
          <p:nvPr/>
        </p:nvSpPr>
        <p:spPr>
          <a:xfrm>
            <a:off x="1407314" y="1621696"/>
            <a:ext cx="6154466" cy="369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pPr marL="479425" lvl="1" indent="-285750">
              <a:buFont typeface="Arial" pitchFamily="34" charset="0"/>
              <a:buChar char="•"/>
            </a:pPr>
            <a:r>
              <a:rPr lang="en-GB" dirty="0" smtClean="0"/>
              <a:t>Note the following parameters once you end the game: </a:t>
            </a:r>
          </a:p>
          <a:p>
            <a:pPr marL="479425" lvl="1" indent="-285750">
              <a:buFont typeface="Arial" pitchFamily="34" charset="0"/>
              <a:buChar char="•"/>
            </a:pPr>
            <a:endParaRPr lang="en-GB" dirty="0" smtClean="0"/>
          </a:p>
          <a:p>
            <a:pPr marL="1031875" lvl="4" indent="-285750">
              <a:buFont typeface="Arial" pitchFamily="34" charset="0"/>
              <a:buChar char="•"/>
            </a:pPr>
            <a:r>
              <a:rPr lang="en-GB" dirty="0" smtClean="0"/>
              <a:t>Customer service  </a:t>
            </a:r>
          </a:p>
          <a:p>
            <a:pPr marL="1031875" lvl="4" indent="-285750">
              <a:buFont typeface="Arial" pitchFamily="34" charset="0"/>
              <a:buChar char="•"/>
            </a:pPr>
            <a:r>
              <a:rPr lang="en-GB" dirty="0" smtClean="0"/>
              <a:t>Company performance</a:t>
            </a:r>
          </a:p>
          <a:p>
            <a:pPr marL="1031875" lvl="4" indent="-285750">
              <a:buFont typeface="Arial" pitchFamily="34" charset="0"/>
              <a:buChar char="•"/>
            </a:pPr>
            <a:r>
              <a:rPr lang="en-GB" dirty="0" smtClean="0"/>
              <a:t>Total company score </a:t>
            </a:r>
          </a:p>
          <a:p>
            <a:pPr marL="1031875" lvl="4" indent="-285750">
              <a:buFont typeface="Arial" pitchFamily="34" charset="0"/>
              <a:buChar char="•"/>
            </a:pPr>
            <a:r>
              <a:rPr lang="en-GB" dirty="0" smtClean="0"/>
              <a:t>Total sales bonus </a:t>
            </a:r>
          </a:p>
          <a:p>
            <a:pPr marL="1031875" lvl="4" indent="-285750">
              <a:buFont typeface="Arial" pitchFamily="34" charset="0"/>
              <a:buChar char="•"/>
            </a:pPr>
            <a:r>
              <a:rPr lang="en-GB" dirty="0" smtClean="0"/>
              <a:t>Total planning bonus </a:t>
            </a:r>
          </a:p>
          <a:p>
            <a:pPr marL="1031875" lvl="4" indent="-285750">
              <a:buFont typeface="Arial" pitchFamily="34" charset="0"/>
              <a:buChar char="•"/>
            </a:pPr>
            <a:r>
              <a:rPr lang="en-GB" dirty="0" smtClean="0"/>
              <a:t>Total brewer’s bonus</a:t>
            </a:r>
          </a:p>
          <a:p>
            <a:pPr marL="479425" lvl="1" indent="-285750">
              <a:buFont typeface="Arial" pitchFamily="34" charset="0"/>
              <a:buChar char="•"/>
            </a:pPr>
            <a:endParaRPr lang="en-GB" dirty="0" smtClean="0"/>
          </a:p>
          <a:p>
            <a:pPr marL="479425" lvl="1" indent="-285750">
              <a:buFont typeface="Arial" pitchFamily="34" charset="0"/>
              <a:buChar char="•"/>
            </a:pPr>
            <a:endParaRPr lang="en-GB" dirty="0" smtClean="0"/>
          </a:p>
          <a:p>
            <a:pPr marL="479425" lvl="1" indent="-285750">
              <a:buFont typeface="Arial" pitchFamily="34" charset="0"/>
              <a:buChar char="•"/>
            </a:pPr>
            <a:r>
              <a:rPr lang="en-GB" dirty="0" smtClean="0"/>
              <a:t>Observe the sales pattern and the deviation from the forecast on the weekly basis</a:t>
            </a:r>
          </a:p>
          <a:p>
            <a:pPr marL="479425" lvl="1" indent="-285750">
              <a:buFont typeface="Arial" pitchFamily="34" charset="0"/>
              <a:buChar char="•"/>
            </a:pPr>
            <a:endParaRPr lang="en-GB" dirty="0" smtClean="0"/>
          </a:p>
          <a:p>
            <a:pPr marL="479425" lvl="1" indent="-285750">
              <a:buFont typeface="Arial" pitchFamily="34" charset="0"/>
              <a:buChar char="•"/>
            </a:pPr>
            <a:r>
              <a:rPr lang="en-GB" dirty="0" smtClean="0"/>
              <a:t>Observe the production trend over the last 20 weeks</a:t>
            </a:r>
          </a:p>
          <a:p>
            <a:endParaRPr lang="en-GB" dirty="0"/>
          </a:p>
        </p:txBody>
      </p:sp>
      <p:sp>
        <p:nvSpPr>
          <p:cNvPr id="4" name="Right Brace 3"/>
          <p:cNvSpPr/>
          <p:nvPr/>
        </p:nvSpPr>
        <p:spPr>
          <a:xfrm>
            <a:off x="4541180" y="2167847"/>
            <a:ext cx="226032" cy="400692"/>
          </a:xfrm>
          <a:prstGeom prst="righ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2" name="TextBox 3"/>
          <p:cNvSpPr txBox="1"/>
          <p:nvPr>
            <p:custDataLst>
              <p:tags r:id="rId4"/>
            </p:custDataLst>
          </p:nvPr>
        </p:nvSpPr>
        <p:spPr>
          <a:xfrm>
            <a:off x="4867420" y="2023674"/>
            <a:ext cx="2252572" cy="625797"/>
          </a:xfrm>
          <a:prstGeom prst="rect">
            <a:avLst/>
          </a:prstGeom>
          <a:solidFill>
            <a:schemeClr val="bg1"/>
          </a:solidFill>
          <a:ln w="19050">
            <a:solidFill>
              <a:schemeClr val="accent4"/>
            </a:solidFill>
          </a:ln>
        </p:spPr>
        <p:txBody>
          <a:bodyPr vert="horz" lIns="76200" tIns="76200" rIns="76200" bIns="76200" rtlCol="0" anchor="t" anchorCtr="0">
            <a:noAutofit/>
          </a:bodyPr>
          <a:lstStyle>
            <a:lvl1pPr marL="342900" lvl="0" indent="-342900">
              <a:spcBef>
                <a:spcPct val="20000"/>
              </a:spcBef>
              <a:buFont typeface="Arial"/>
              <a:buChar char="•"/>
              <a:defRPr sz="3200"/>
            </a:lvl1pPr>
            <a:lvl2pPr marL="742950" lvl="1" indent="-285750">
              <a:spcBef>
                <a:spcPct val="20000"/>
              </a:spcBef>
              <a:buFont typeface="Arial"/>
              <a:buChar char="–"/>
              <a:defRPr sz="2800"/>
            </a:lvl2pPr>
            <a:lvl3pPr marL="1143000" lvl="2" indent="-228600">
              <a:spcBef>
                <a:spcPct val="20000"/>
              </a:spcBef>
              <a:buFont typeface="Arial"/>
              <a:buChar char="•"/>
              <a:defRPr sz="2400"/>
            </a:lvl3pPr>
            <a:lvl4pPr marL="1600200" lvl="3" indent="-228600">
              <a:spcBef>
                <a:spcPct val="20000"/>
              </a:spcBef>
              <a:buFont typeface="Arial"/>
              <a:buChar char="–"/>
              <a:defRPr sz="2000"/>
            </a:lvl4pPr>
            <a:lvl5pPr marL="2057400" lvl="4"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endParaRPr lang="en-US" sz="1400" dirty="0">
              <a:solidFill>
                <a:srgbClr val="FF0000"/>
              </a:solidFill>
            </a:endParaRPr>
          </a:p>
        </p:txBody>
      </p:sp>
      <p:sp>
        <p:nvSpPr>
          <p:cNvPr id="10" name="Rectangle 10"/>
          <p:cNvSpPr txBox="1"/>
          <p:nvPr/>
        </p:nvSpPr>
        <p:spPr>
          <a:xfrm>
            <a:off x="4937067" y="2085318"/>
            <a:ext cx="210073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r>
              <a:rPr lang="en-GB" sz="1400" i="1" dirty="0" smtClean="0"/>
              <a:t>Pl. note these two before pressing end game button</a:t>
            </a:r>
            <a:endParaRPr lang="en-GB" sz="1400" i="1" dirty="0"/>
          </a:p>
        </p:txBody>
      </p:sp>
      <p:sp>
        <p:nvSpPr>
          <p:cNvPr id="15" name="Right Brace 14"/>
          <p:cNvSpPr/>
          <p:nvPr/>
        </p:nvSpPr>
        <p:spPr>
          <a:xfrm>
            <a:off x="4541180" y="2627209"/>
            <a:ext cx="226032" cy="917375"/>
          </a:xfrm>
          <a:prstGeom prst="rightBrace">
            <a:avLst/>
          </a:prstGeom>
          <a:ln w="254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Rectangle 10"/>
          <p:cNvSpPr txBox="1"/>
          <p:nvPr/>
        </p:nvSpPr>
        <p:spPr>
          <a:xfrm>
            <a:off x="4937067" y="2788304"/>
            <a:ext cx="2100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r>
              <a:rPr lang="en-GB" sz="1400" i="1" dirty="0" smtClean="0"/>
              <a:t>These parameters will be available on the result screen (on next slide)</a:t>
            </a:r>
            <a:endParaRPr lang="en-GB" sz="1400" i="1" dirty="0"/>
          </a:p>
        </p:txBody>
      </p:sp>
    </p:spTree>
    <p:extLst>
      <p:ext uri="{BB962C8B-B14F-4D97-AF65-F5344CB8AC3E}">
        <p14:creationId xmlns:p14="http://schemas.microsoft.com/office/powerpoint/2010/main" val="37460702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pic>
        <p:nvPicPr>
          <p:cNvPr id="908290" name="Picture 2" descr="C:\Users\ABHAYM~1\AppData\Local\Temp\notes2B635A\imag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98"/>
            <a:ext cx="8961438" cy="672107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3"/>
          <p:cNvSpPr txBox="1"/>
          <p:nvPr>
            <p:custDataLst>
              <p:tags r:id="rId1"/>
            </p:custDataLst>
          </p:nvPr>
        </p:nvSpPr>
        <p:spPr>
          <a:xfrm>
            <a:off x="7479586" y="2858039"/>
            <a:ext cx="1202076" cy="285853"/>
          </a:xfrm>
          <a:prstGeom prst="rect">
            <a:avLst/>
          </a:prstGeom>
          <a:noFill/>
          <a:ln w="38100">
            <a:solidFill>
              <a:srgbClr val="FF3300"/>
            </a:solidFill>
          </a:ln>
        </p:spPr>
        <p:txBody>
          <a:bodyPr vert="horz" lIns="76200" tIns="76200" rIns="76200" bIns="76200" rtlCol="0" anchor="t" anchorCtr="0">
            <a:noAutofit/>
          </a:bodyPr>
          <a:lstStyle>
            <a:lvl1pPr marL="342900" lvl="0" indent="-342900">
              <a:spcBef>
                <a:spcPct val="20000"/>
              </a:spcBef>
              <a:buFont typeface="Arial"/>
              <a:buChar char="•"/>
              <a:defRPr sz="3200"/>
            </a:lvl1pPr>
            <a:lvl2pPr marL="742950" lvl="1" indent="-285750">
              <a:spcBef>
                <a:spcPct val="20000"/>
              </a:spcBef>
              <a:buFont typeface="Arial"/>
              <a:buChar char="–"/>
              <a:defRPr sz="2800"/>
            </a:lvl2pPr>
            <a:lvl3pPr marL="1143000" lvl="2" indent="-228600">
              <a:spcBef>
                <a:spcPct val="20000"/>
              </a:spcBef>
              <a:buFont typeface="Arial"/>
              <a:buChar char="•"/>
              <a:defRPr sz="2400"/>
            </a:lvl3pPr>
            <a:lvl4pPr marL="1600200" lvl="3" indent="-228600">
              <a:spcBef>
                <a:spcPct val="20000"/>
              </a:spcBef>
              <a:buFont typeface="Arial"/>
              <a:buChar char="–"/>
              <a:defRPr sz="2000"/>
            </a:lvl4pPr>
            <a:lvl5pPr marL="2057400" lvl="4"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endParaRPr lang="en-US" sz="1200" dirty="0">
              <a:solidFill>
                <a:srgbClr val="FF0000"/>
              </a:solidFill>
            </a:endParaRPr>
          </a:p>
        </p:txBody>
      </p:sp>
      <p:cxnSp>
        <p:nvCxnSpPr>
          <p:cNvPr id="6" name="Straight Connector 5"/>
          <p:cNvCxnSpPr/>
          <p:nvPr/>
        </p:nvCxnSpPr>
        <p:spPr>
          <a:xfrm flipV="1">
            <a:off x="6637114" y="2168711"/>
            <a:ext cx="0" cy="3890528"/>
          </a:xfrm>
          <a:prstGeom prst="line">
            <a:avLst/>
          </a:prstGeom>
          <a:ln w="38100">
            <a:solidFill>
              <a:srgbClr val="FF0000"/>
            </a:solidFill>
            <a:tailEnd type="oval"/>
          </a:ln>
        </p:spPr>
        <p:style>
          <a:lnRef idx="2">
            <a:schemeClr val="accent1"/>
          </a:lnRef>
          <a:fillRef idx="0">
            <a:schemeClr val="accent1"/>
          </a:fillRef>
          <a:effectRef idx="1">
            <a:schemeClr val="accent1"/>
          </a:effectRef>
          <a:fontRef idx="minor">
            <a:schemeClr val="tx1"/>
          </a:fontRef>
        </p:style>
      </p:cxnSp>
      <p:sp>
        <p:nvSpPr>
          <p:cNvPr id="9" name="TextBox 3"/>
          <p:cNvSpPr txBox="1"/>
          <p:nvPr>
            <p:custDataLst>
              <p:tags r:id="rId2"/>
            </p:custDataLst>
          </p:nvPr>
        </p:nvSpPr>
        <p:spPr>
          <a:xfrm>
            <a:off x="7448764" y="4387176"/>
            <a:ext cx="1232898" cy="285853"/>
          </a:xfrm>
          <a:prstGeom prst="rect">
            <a:avLst/>
          </a:prstGeom>
          <a:noFill/>
          <a:ln w="38100">
            <a:solidFill>
              <a:srgbClr val="FF3300"/>
            </a:solidFill>
          </a:ln>
        </p:spPr>
        <p:txBody>
          <a:bodyPr vert="horz" lIns="76200" tIns="76200" rIns="76200" bIns="76200" rtlCol="0" anchor="t" anchorCtr="0">
            <a:noAutofit/>
          </a:bodyPr>
          <a:lstStyle>
            <a:lvl1pPr marL="342900" lvl="0" indent="-342900">
              <a:spcBef>
                <a:spcPct val="20000"/>
              </a:spcBef>
              <a:buFont typeface="Arial"/>
              <a:buChar char="•"/>
              <a:defRPr sz="3200"/>
            </a:lvl1pPr>
            <a:lvl2pPr marL="742950" lvl="1" indent="-285750">
              <a:spcBef>
                <a:spcPct val="20000"/>
              </a:spcBef>
              <a:buFont typeface="Arial"/>
              <a:buChar char="–"/>
              <a:defRPr sz="2800"/>
            </a:lvl2pPr>
            <a:lvl3pPr marL="1143000" lvl="2" indent="-228600">
              <a:spcBef>
                <a:spcPct val="20000"/>
              </a:spcBef>
              <a:buFont typeface="Arial"/>
              <a:buChar char="•"/>
              <a:defRPr sz="2400"/>
            </a:lvl3pPr>
            <a:lvl4pPr marL="1600200" lvl="3" indent="-228600">
              <a:spcBef>
                <a:spcPct val="20000"/>
              </a:spcBef>
              <a:buFont typeface="Arial"/>
              <a:buChar char="–"/>
              <a:defRPr sz="2000"/>
            </a:lvl4pPr>
            <a:lvl5pPr marL="2057400" lvl="4"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endParaRPr lang="en-US" sz="1200" dirty="0">
              <a:solidFill>
                <a:srgbClr val="FF0000"/>
              </a:solidFill>
            </a:endParaRPr>
          </a:p>
        </p:txBody>
      </p:sp>
      <p:sp>
        <p:nvSpPr>
          <p:cNvPr id="10" name="TextBox 3"/>
          <p:cNvSpPr txBox="1"/>
          <p:nvPr>
            <p:custDataLst>
              <p:tags r:id="rId3"/>
            </p:custDataLst>
          </p:nvPr>
        </p:nvSpPr>
        <p:spPr>
          <a:xfrm>
            <a:off x="7448764" y="5916313"/>
            <a:ext cx="1232898" cy="285853"/>
          </a:xfrm>
          <a:prstGeom prst="rect">
            <a:avLst/>
          </a:prstGeom>
          <a:noFill/>
          <a:ln w="38100">
            <a:solidFill>
              <a:srgbClr val="FF3300"/>
            </a:solidFill>
          </a:ln>
        </p:spPr>
        <p:txBody>
          <a:bodyPr vert="horz" lIns="76200" tIns="76200" rIns="76200" bIns="76200" rtlCol="0" anchor="t" anchorCtr="0">
            <a:noAutofit/>
          </a:bodyPr>
          <a:lstStyle>
            <a:lvl1pPr marL="342900" lvl="0" indent="-342900">
              <a:spcBef>
                <a:spcPct val="20000"/>
              </a:spcBef>
              <a:buFont typeface="Arial"/>
              <a:buChar char="•"/>
              <a:defRPr sz="3200"/>
            </a:lvl1pPr>
            <a:lvl2pPr marL="742950" lvl="1" indent="-285750">
              <a:spcBef>
                <a:spcPct val="20000"/>
              </a:spcBef>
              <a:buFont typeface="Arial"/>
              <a:buChar char="–"/>
              <a:defRPr sz="2800"/>
            </a:lvl2pPr>
            <a:lvl3pPr marL="1143000" lvl="2" indent="-228600">
              <a:spcBef>
                <a:spcPct val="20000"/>
              </a:spcBef>
              <a:buFont typeface="Arial"/>
              <a:buChar char="•"/>
              <a:defRPr sz="2400"/>
            </a:lvl3pPr>
            <a:lvl4pPr marL="1600200" lvl="3" indent="-228600">
              <a:spcBef>
                <a:spcPct val="20000"/>
              </a:spcBef>
              <a:buFont typeface="Arial"/>
              <a:buChar char="–"/>
              <a:defRPr sz="2000"/>
            </a:lvl4pPr>
            <a:lvl5pPr marL="2057400" lvl="4"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endParaRPr lang="en-US" sz="1200" dirty="0">
              <a:solidFill>
                <a:srgbClr val="FF0000"/>
              </a:solidFill>
            </a:endParaRPr>
          </a:p>
        </p:txBody>
      </p:sp>
      <p:cxnSp>
        <p:nvCxnSpPr>
          <p:cNvPr id="12" name="Straight Connector 11"/>
          <p:cNvCxnSpPr/>
          <p:nvPr/>
        </p:nvCxnSpPr>
        <p:spPr>
          <a:xfrm>
            <a:off x="6637113" y="3000965"/>
            <a:ext cx="828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6620764" y="4530102"/>
            <a:ext cx="828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6620764" y="6059239"/>
            <a:ext cx="82800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TextBox 3"/>
          <p:cNvSpPr txBox="1"/>
          <p:nvPr>
            <p:custDataLst>
              <p:tags r:id="rId4"/>
            </p:custDataLst>
          </p:nvPr>
        </p:nvSpPr>
        <p:spPr>
          <a:xfrm>
            <a:off x="4202130" y="1561673"/>
            <a:ext cx="2848983" cy="535231"/>
          </a:xfrm>
          <a:prstGeom prst="rect">
            <a:avLst/>
          </a:prstGeom>
          <a:solidFill>
            <a:schemeClr val="bg1"/>
          </a:solidFill>
          <a:ln w="38100">
            <a:solidFill>
              <a:srgbClr val="FF3300"/>
            </a:solidFill>
          </a:ln>
        </p:spPr>
        <p:txBody>
          <a:bodyPr vert="horz" lIns="76200" tIns="76200" rIns="76200" bIns="76200" rtlCol="0" anchor="t" anchorCtr="0">
            <a:noAutofit/>
          </a:bodyPr>
          <a:lstStyle>
            <a:lvl1pPr marL="342900" lvl="0" indent="-342900">
              <a:spcBef>
                <a:spcPct val="20000"/>
              </a:spcBef>
              <a:buFont typeface="Arial"/>
              <a:buChar char="•"/>
              <a:defRPr sz="3200"/>
            </a:lvl1pPr>
            <a:lvl2pPr marL="742950" lvl="1" indent="-285750">
              <a:spcBef>
                <a:spcPct val="20000"/>
              </a:spcBef>
              <a:buFont typeface="Arial"/>
              <a:buChar char="–"/>
              <a:defRPr sz="2800"/>
            </a:lvl2pPr>
            <a:lvl3pPr marL="1143000" lvl="2" indent="-228600">
              <a:spcBef>
                <a:spcPct val="20000"/>
              </a:spcBef>
              <a:buFont typeface="Arial"/>
              <a:buChar char="•"/>
              <a:defRPr sz="2400"/>
            </a:lvl3pPr>
            <a:lvl4pPr marL="1600200" lvl="3" indent="-228600">
              <a:spcBef>
                <a:spcPct val="20000"/>
              </a:spcBef>
              <a:buFont typeface="Arial"/>
              <a:buChar char="–"/>
              <a:defRPr sz="2000"/>
            </a:lvl4pPr>
            <a:lvl5pPr marL="2057400" lvl="4"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0" indent="0">
              <a:buNone/>
            </a:pPr>
            <a:endParaRPr lang="en-US" sz="1200" dirty="0">
              <a:solidFill>
                <a:srgbClr val="FF0000"/>
              </a:solidFill>
            </a:endParaRPr>
          </a:p>
        </p:txBody>
      </p:sp>
      <p:sp>
        <p:nvSpPr>
          <p:cNvPr id="13" name="Rectangle 16"/>
          <p:cNvSpPr txBox="1"/>
          <p:nvPr/>
        </p:nvSpPr>
        <p:spPr>
          <a:xfrm>
            <a:off x="4260011" y="1613844"/>
            <a:ext cx="278082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r>
              <a:rPr lang="en-GB" sz="1400" b="1" dirty="0" smtClean="0"/>
              <a:t>Note these figures</a:t>
            </a:r>
          </a:p>
          <a:p>
            <a:r>
              <a:rPr lang="en-GB" sz="1400" b="1" dirty="0" smtClean="0"/>
              <a:t>Bonus = cumulative score x 100</a:t>
            </a:r>
            <a:endParaRPr lang="en-GB" sz="1400" b="1" dirty="0"/>
          </a:p>
        </p:txBody>
      </p:sp>
    </p:spTree>
    <p:extLst>
      <p:ext uri="{BB962C8B-B14F-4D97-AF65-F5344CB8AC3E}">
        <p14:creationId xmlns:p14="http://schemas.microsoft.com/office/powerpoint/2010/main" val="714611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hidden="1"/>
          <p:cNvGraphicFramePr>
            <a:graphicFrameLocks noChangeAspect="1"/>
          </p:cNvGraphicFramePr>
          <p:nvPr>
            <p:custDataLst>
              <p:tags r:id="rId2"/>
            </p:custDataLst>
            <p:extLst>
              <p:ext uri="{D42A27DB-BD31-4B8C-83A1-F6EECF244321}">
                <p14:modId xmlns:p14="http://schemas.microsoft.com/office/powerpoint/2010/main" val="259308098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04979" name="think-cell Slide" r:id="rId5" imgW="360" imgH="360" progId="TCLayout.ActiveDocument.1">
                  <p:embed/>
                </p:oleObj>
              </mc:Choice>
              <mc:Fallback>
                <p:oleObj name="think-cell Slid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207" name="Picture 15" descr="http://www.urlaubsnachrichten.de/de/wp-content/uploads/2010/07/Brauhaus.jp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8961438" cy="6734175"/>
          </a:xfrm>
          <a:prstGeom prst="rect">
            <a:avLst/>
          </a:prstGeom>
          <a:noFill/>
          <a:extLst>
            <a:ext uri="{909E8E84-426E-40DD-AFC4-6F175D3DCCD1}">
              <a14:hiddenFill xmlns:a14="http://schemas.microsoft.com/office/drawing/2010/main">
                <a:solidFill>
                  <a:srgbClr val="FFFFFF"/>
                </a:solidFill>
              </a14:hiddenFill>
            </a:ext>
          </a:extLst>
        </p:spPr>
      </p:pic>
      <p:sp>
        <p:nvSpPr>
          <p:cNvPr id="8208" name="Rectangle 6"/>
          <p:cNvSpPr>
            <a:spLocks noChangeArrowheads="1"/>
          </p:cNvSpPr>
          <p:nvPr/>
        </p:nvSpPr>
        <p:spPr bwMode="auto">
          <a:xfrm>
            <a:off x="0" y="0"/>
            <a:ext cx="6734175" cy="6721475"/>
          </a:xfrm>
          <a:prstGeom prst="rect">
            <a:avLst/>
          </a:prstGeom>
          <a:gradFill rotWithShape="1">
            <a:gsLst>
              <a:gs pos="0">
                <a:srgbClr val="CAC110">
                  <a:alpha val="28000"/>
                </a:srgbClr>
              </a:gs>
              <a:gs pos="100000">
                <a:srgbClr val="CC9900">
                  <a:alpha val="16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9" name="Rectangle 8"/>
          <p:cNvSpPr/>
          <p:nvPr/>
        </p:nvSpPr>
        <p:spPr bwMode="gray">
          <a:xfrm>
            <a:off x="2998" y="435424"/>
            <a:ext cx="6915595" cy="3100990"/>
          </a:xfrm>
          <a:prstGeom prst="rect">
            <a:avLst/>
          </a:prstGeom>
          <a:solidFill>
            <a:schemeClr val="accent3">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endParaRPr lang="en-GB" dirty="0" err="1">
              <a:solidFill>
                <a:schemeClr val="tx1"/>
              </a:solidFill>
            </a:endParaRPr>
          </a:p>
        </p:txBody>
      </p:sp>
      <p:sp>
        <p:nvSpPr>
          <p:cNvPr id="10" name="Rectangle 6"/>
          <p:cNvSpPr txBox="1">
            <a:spLocks noChangeArrowheads="1"/>
          </p:cNvSpPr>
          <p:nvPr/>
        </p:nvSpPr>
        <p:spPr bwMode="gray">
          <a:xfrm>
            <a:off x="147461" y="465492"/>
            <a:ext cx="6999287"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eaLnBrk="0" hangingPunct="0">
              <a:defRPr sz="1600">
                <a:solidFill>
                  <a:schemeClr val="tx1"/>
                </a:solidFill>
                <a:latin typeface="Arial" charset="0"/>
                <a:ea typeface="MS PGothic" pitchFamily="34" charset="-128"/>
              </a:defRPr>
            </a:lvl1pPr>
            <a:lvl2pPr marL="742950" indent="-285750" defTabSz="895350" eaLnBrk="0" hangingPunct="0">
              <a:defRPr sz="1600">
                <a:solidFill>
                  <a:schemeClr val="tx1"/>
                </a:solidFill>
                <a:latin typeface="Arial" charset="0"/>
                <a:ea typeface="MS PGothic" pitchFamily="34" charset="-128"/>
              </a:defRPr>
            </a:lvl2pPr>
            <a:lvl3pPr marL="1143000" indent="-228600" defTabSz="895350" eaLnBrk="0" hangingPunct="0">
              <a:defRPr sz="1600">
                <a:solidFill>
                  <a:schemeClr val="tx1"/>
                </a:solidFill>
                <a:latin typeface="Arial" charset="0"/>
                <a:ea typeface="MS PGothic" pitchFamily="34" charset="-128"/>
              </a:defRPr>
            </a:lvl3pPr>
            <a:lvl4pPr marL="1600200" indent="-228600" defTabSz="895350" eaLnBrk="0" hangingPunct="0">
              <a:defRPr sz="1600">
                <a:solidFill>
                  <a:schemeClr val="tx1"/>
                </a:solidFill>
                <a:latin typeface="Arial" charset="0"/>
                <a:ea typeface="MS PGothic" pitchFamily="34" charset="-128"/>
              </a:defRPr>
            </a:lvl4pPr>
            <a:lvl5pPr marL="2057400" indent="-228600" defTabSz="895350" eaLnBrk="0" hangingPunct="0">
              <a:defRPr sz="1600">
                <a:solidFill>
                  <a:schemeClr val="tx1"/>
                </a:solidFill>
                <a:latin typeface="Arial" charset="0"/>
                <a:ea typeface="MS PGothic" pitchFamily="34" charset="-128"/>
              </a:defRPr>
            </a:lvl5pPr>
            <a:lvl6pPr marL="2514600" indent="-228600" defTabSz="895350" eaLnBrk="0" fontAlgn="base" hangingPunct="0">
              <a:spcBef>
                <a:spcPct val="0"/>
              </a:spcBef>
              <a:spcAft>
                <a:spcPct val="0"/>
              </a:spcAft>
              <a:defRPr sz="1600">
                <a:solidFill>
                  <a:schemeClr val="tx1"/>
                </a:solidFill>
                <a:latin typeface="Arial" charset="0"/>
                <a:ea typeface="MS PGothic" pitchFamily="34" charset="-128"/>
              </a:defRPr>
            </a:lvl6pPr>
            <a:lvl7pPr marL="2971800" indent="-228600" defTabSz="895350" eaLnBrk="0" fontAlgn="base" hangingPunct="0">
              <a:spcBef>
                <a:spcPct val="0"/>
              </a:spcBef>
              <a:spcAft>
                <a:spcPct val="0"/>
              </a:spcAft>
              <a:defRPr sz="1600">
                <a:solidFill>
                  <a:schemeClr val="tx1"/>
                </a:solidFill>
                <a:latin typeface="Arial" charset="0"/>
                <a:ea typeface="MS PGothic" pitchFamily="34" charset="-128"/>
              </a:defRPr>
            </a:lvl7pPr>
            <a:lvl8pPr marL="3429000" indent="-228600" defTabSz="895350" eaLnBrk="0" fontAlgn="base" hangingPunct="0">
              <a:spcBef>
                <a:spcPct val="0"/>
              </a:spcBef>
              <a:spcAft>
                <a:spcPct val="0"/>
              </a:spcAft>
              <a:defRPr sz="1600">
                <a:solidFill>
                  <a:schemeClr val="tx1"/>
                </a:solidFill>
                <a:latin typeface="Arial" charset="0"/>
                <a:ea typeface="MS PGothic" pitchFamily="34" charset="-128"/>
              </a:defRPr>
            </a:lvl8pPr>
            <a:lvl9pPr marL="3886200" indent="-228600" defTabSz="895350" eaLnBrk="0" fontAlgn="base" hangingPunct="0">
              <a:spcBef>
                <a:spcPct val="0"/>
              </a:spcBef>
              <a:spcAft>
                <a:spcPct val="0"/>
              </a:spcAft>
              <a:defRPr sz="1600">
                <a:solidFill>
                  <a:schemeClr val="tx1"/>
                </a:solidFill>
                <a:latin typeface="Arial" charset="0"/>
                <a:ea typeface="MS PGothic" pitchFamily="34" charset="-128"/>
              </a:defRPr>
            </a:lvl9pPr>
          </a:lstStyle>
          <a:p>
            <a:pPr eaLnBrk="1" hangingPunct="1">
              <a:spcAft>
                <a:spcPts val="1200"/>
              </a:spcAft>
              <a:buClr>
                <a:schemeClr val="tx2"/>
              </a:buClr>
            </a:pPr>
            <a:r>
              <a:rPr lang="en-GB" sz="4000" smtClean="0">
                <a:solidFill>
                  <a:schemeClr val="bg1"/>
                </a:solidFill>
                <a:latin typeface="Century Gothic" pitchFamily="34" charset="0"/>
              </a:rPr>
              <a:t>Let’s play</a:t>
            </a:r>
            <a:endParaRPr lang="en-GB" sz="4000" dirty="0">
              <a:solidFill>
                <a:schemeClr val="bg1"/>
              </a:solidFill>
              <a:latin typeface="Century Gothic" pitchFamily="34" charset="0"/>
            </a:endParaRPr>
          </a:p>
        </p:txBody>
      </p:sp>
      <p:cxnSp>
        <p:nvCxnSpPr>
          <p:cNvPr id="12" name="Straight Connector 11"/>
          <p:cNvCxnSpPr/>
          <p:nvPr/>
        </p:nvCxnSpPr>
        <p:spPr bwMode="gray">
          <a:xfrm>
            <a:off x="147461" y="1089379"/>
            <a:ext cx="63865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Rectangle 6"/>
          <p:cNvSpPr txBox="1">
            <a:spLocks noChangeArrowheads="1"/>
          </p:cNvSpPr>
          <p:nvPr/>
        </p:nvSpPr>
        <p:spPr bwMode="gray">
          <a:xfrm>
            <a:off x="147461" y="1270354"/>
            <a:ext cx="6386512" cy="184665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lvl="1">
              <a:spcAft>
                <a:spcPts val="1200"/>
              </a:spcAft>
              <a:buClr>
                <a:schemeClr val="bg1"/>
              </a:buClr>
              <a:buFont typeface="Wingdings" pitchFamily="2" charset="2"/>
              <a:buChar char="§"/>
              <a:defRPr/>
            </a:pPr>
            <a:r>
              <a:rPr lang="en-GB" sz="2000" dirty="0" smtClean="0">
                <a:solidFill>
                  <a:schemeClr val="bg1"/>
                </a:solidFill>
                <a:latin typeface="Century Gothic" pitchFamily="34" charset="0"/>
              </a:rPr>
              <a:t>Start the game </a:t>
            </a:r>
          </a:p>
          <a:p>
            <a:pPr lvl="1">
              <a:spcAft>
                <a:spcPts val="1200"/>
              </a:spcAft>
              <a:buClr>
                <a:schemeClr val="bg1"/>
              </a:buClr>
              <a:buFont typeface="Wingdings" pitchFamily="2" charset="2"/>
              <a:buChar char="§"/>
              <a:defRPr/>
            </a:pPr>
            <a:r>
              <a:rPr lang="en-GB" sz="2000" dirty="0" smtClean="0">
                <a:solidFill>
                  <a:schemeClr val="bg1"/>
                </a:solidFill>
                <a:latin typeface="Century Gothic" pitchFamily="34" charset="0"/>
              </a:rPr>
              <a:t>Online tutorials available when you start the game </a:t>
            </a:r>
          </a:p>
          <a:p>
            <a:pPr lvl="1">
              <a:spcAft>
                <a:spcPts val="1200"/>
              </a:spcAft>
              <a:buClr>
                <a:schemeClr val="bg1"/>
              </a:buClr>
              <a:buFont typeface="Wingdings" pitchFamily="2" charset="2"/>
              <a:buChar char="§"/>
              <a:defRPr/>
            </a:pPr>
            <a:r>
              <a:rPr lang="en-GB" sz="2000" dirty="0" smtClean="0">
                <a:solidFill>
                  <a:schemeClr val="bg1"/>
                </a:solidFill>
                <a:latin typeface="Century Gothic" pitchFamily="34" charset="0"/>
              </a:rPr>
              <a:t>This is just to familiarize with the game – have fun and also make loads of virtual money for yourself!!</a:t>
            </a:r>
          </a:p>
        </p:txBody>
      </p:sp>
    </p:spTree>
    <p:extLst>
      <p:ext uri="{BB962C8B-B14F-4D97-AF65-F5344CB8AC3E}">
        <p14:creationId xmlns:p14="http://schemas.microsoft.com/office/powerpoint/2010/main" val="3280718774"/>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3" y="230188"/>
            <a:ext cx="8618537" cy="292388"/>
          </a:xfrm>
        </p:spPr>
        <p:txBody>
          <a:bodyPr/>
          <a:lstStyle/>
          <a:p>
            <a:r>
              <a:rPr lang="en-GB" dirty="0" smtClean="0"/>
              <a:t>Game logistics</a:t>
            </a:r>
            <a:endParaRPr lang="en-GB" dirty="0"/>
          </a:p>
        </p:txBody>
      </p:sp>
      <p:sp>
        <p:nvSpPr>
          <p:cNvPr id="4" name="Rectangle 3"/>
          <p:cNvSpPr/>
          <p:nvPr/>
        </p:nvSpPr>
        <p:spPr>
          <a:xfrm>
            <a:off x="304836" y="1789252"/>
            <a:ext cx="8144871" cy="2062103"/>
          </a:xfrm>
          <a:prstGeom prst="rect">
            <a:avLst/>
          </a:prstGeom>
        </p:spPr>
        <p:txBody>
          <a:bodyPr wrap="square">
            <a:spAutoFit/>
          </a:bodyPr>
          <a:lstStyle/>
          <a:p>
            <a:pPr>
              <a:lnSpc>
                <a:spcPct val="200000"/>
              </a:lnSpc>
            </a:pPr>
            <a:r>
              <a:rPr lang="en-GB" dirty="0" smtClean="0"/>
              <a:t>5   min 	-  Intro to the game (description, assign &amp; read roles)</a:t>
            </a:r>
            <a:endParaRPr lang="en-GB" dirty="0"/>
          </a:p>
          <a:p>
            <a:pPr>
              <a:lnSpc>
                <a:spcPct val="200000"/>
              </a:lnSpc>
            </a:pPr>
            <a:r>
              <a:rPr lang="en-GB" dirty="0" smtClean="0"/>
              <a:t>10 min 	-  Familiarization with the game </a:t>
            </a:r>
            <a:endParaRPr lang="en-GB" dirty="0"/>
          </a:p>
          <a:p>
            <a:pPr>
              <a:lnSpc>
                <a:spcPct val="200000"/>
              </a:lnSpc>
            </a:pPr>
            <a:r>
              <a:rPr lang="en-GB" dirty="0" smtClean="0"/>
              <a:t>30 </a:t>
            </a:r>
            <a:r>
              <a:rPr lang="en-GB" dirty="0"/>
              <a:t>min </a:t>
            </a:r>
            <a:r>
              <a:rPr lang="en-GB" dirty="0" smtClean="0"/>
              <a:t>	-  Compete (each team </a:t>
            </a:r>
            <a:r>
              <a:rPr lang="en-GB" dirty="0"/>
              <a:t>to record their performance at the end of </a:t>
            </a:r>
            <a:r>
              <a:rPr lang="en-GB" dirty="0" smtClean="0"/>
              <a:t>15 weeks)</a:t>
            </a:r>
            <a:endParaRPr lang="en-GB" dirty="0"/>
          </a:p>
          <a:p>
            <a:pPr>
              <a:lnSpc>
                <a:spcPct val="200000"/>
              </a:lnSpc>
            </a:pPr>
            <a:r>
              <a:rPr lang="en-GB" dirty="0" smtClean="0"/>
              <a:t>10 min 	-  Debrief (compare results &amp; takeaways)</a:t>
            </a:r>
            <a:endParaRPr lang="en-GB" dirty="0"/>
          </a:p>
        </p:txBody>
      </p:sp>
      <p:cxnSp>
        <p:nvCxnSpPr>
          <p:cNvPr id="6" name="Straight Connector 5"/>
          <p:cNvCxnSpPr/>
          <p:nvPr/>
        </p:nvCxnSpPr>
        <p:spPr>
          <a:xfrm flipV="1">
            <a:off x="212651" y="4271117"/>
            <a:ext cx="8237056" cy="3504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304836" y="4371560"/>
            <a:ext cx="8144871" cy="584775"/>
          </a:xfrm>
          <a:prstGeom prst="rect">
            <a:avLst/>
          </a:prstGeom>
        </p:spPr>
        <p:txBody>
          <a:bodyPr wrap="square">
            <a:spAutoFit/>
          </a:bodyPr>
          <a:lstStyle/>
          <a:p>
            <a:pPr>
              <a:lnSpc>
                <a:spcPct val="200000"/>
              </a:lnSpc>
            </a:pPr>
            <a:r>
              <a:rPr lang="en-GB" dirty="0" smtClean="0"/>
              <a:t>55 min</a:t>
            </a:r>
            <a:endParaRPr lang="en-GB" dirty="0"/>
          </a:p>
        </p:txBody>
      </p:sp>
      <p:cxnSp>
        <p:nvCxnSpPr>
          <p:cNvPr id="7" name="Straight Connector 6"/>
          <p:cNvCxnSpPr/>
          <p:nvPr/>
        </p:nvCxnSpPr>
        <p:spPr>
          <a:xfrm flipV="1">
            <a:off x="212651" y="1789252"/>
            <a:ext cx="8237056" cy="35049"/>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1" name="TextBox 30"/>
          <p:cNvSpPr txBox="1"/>
          <p:nvPr>
            <p:custDataLst>
              <p:tags r:id="rId1"/>
            </p:custDataLst>
          </p:nvPr>
        </p:nvSpPr>
        <p:spPr>
          <a:xfrm>
            <a:off x="4655976" y="4031632"/>
            <a:ext cx="3793731" cy="1995944"/>
          </a:xfrm>
          <a:prstGeom prst="roundRect">
            <a:avLst>
              <a:gd name="adj" fmla="val 7147"/>
            </a:avLst>
          </a:prstGeom>
          <a:solidFill>
            <a:schemeClr val="accent3"/>
          </a:solidFill>
          <a:ln w="9525">
            <a:noFill/>
            <a:miter lim="800000"/>
            <a:headEnd/>
            <a:tailEnd/>
          </a:ln>
          <a:effectLst/>
        </p:spPr>
        <p:txBody>
          <a:bodyPr vert="horz" wrap="square" lIns="76200" tIns="76200" rIns="76200" bIns="76200" numCol="1" anchor="ctr" anchorCtr="0" compatLnSpc="1">
            <a:prstTxWarp prst="textNoShape">
              <a:avLst/>
            </a:prstTxWarp>
            <a:no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pPr marL="1587" lvl="1" indent="0">
              <a:buClr>
                <a:schemeClr val="bg1"/>
              </a:buClr>
              <a:buNone/>
            </a:pPr>
            <a:r>
              <a:rPr lang="en-GB" sz="1800" b="1" i="1" dirty="0" smtClean="0">
                <a:solidFill>
                  <a:schemeClr val="bg2"/>
                </a:solidFill>
              </a:rPr>
              <a:t>Special prizes for </a:t>
            </a:r>
          </a:p>
          <a:p>
            <a:pPr marL="1587" lvl="1" indent="0">
              <a:buClr>
                <a:schemeClr val="bg1"/>
              </a:buClr>
              <a:buNone/>
            </a:pPr>
            <a:endParaRPr lang="en-GB" sz="1800" b="1" i="1" dirty="0">
              <a:solidFill>
                <a:schemeClr val="bg2"/>
              </a:solidFill>
            </a:endParaRPr>
          </a:p>
          <a:p>
            <a:pPr lvl="1">
              <a:buClr>
                <a:schemeClr val="bg1"/>
              </a:buClr>
              <a:buFont typeface="Arial" panose="020B0604020202020204" pitchFamily="34" charset="0"/>
              <a:buChar char="•"/>
            </a:pPr>
            <a:r>
              <a:rPr lang="en-GB" sz="1800" b="1" i="1" dirty="0" smtClean="0">
                <a:solidFill>
                  <a:schemeClr val="bg2"/>
                </a:solidFill>
              </a:rPr>
              <a:t>Salesperson of the year </a:t>
            </a:r>
          </a:p>
          <a:p>
            <a:pPr lvl="1">
              <a:buClr>
                <a:schemeClr val="bg1"/>
              </a:buClr>
              <a:buFont typeface="Arial" panose="020B0604020202020204" pitchFamily="34" charset="0"/>
              <a:buChar char="•"/>
            </a:pPr>
            <a:r>
              <a:rPr lang="en-GB" sz="1800" b="1" i="1" dirty="0" smtClean="0">
                <a:solidFill>
                  <a:schemeClr val="bg2"/>
                </a:solidFill>
              </a:rPr>
              <a:t>King planner</a:t>
            </a:r>
          </a:p>
          <a:p>
            <a:pPr lvl="1">
              <a:buClr>
                <a:schemeClr val="bg1"/>
              </a:buClr>
              <a:buFont typeface="Arial" panose="020B0604020202020204" pitchFamily="34" charset="0"/>
              <a:buChar char="•"/>
            </a:pPr>
            <a:r>
              <a:rPr lang="en-GB" sz="1800" b="1" i="1" dirty="0" smtClean="0">
                <a:solidFill>
                  <a:schemeClr val="bg2"/>
                </a:solidFill>
              </a:rPr>
              <a:t>Super producer</a:t>
            </a:r>
          </a:p>
          <a:p>
            <a:pPr lvl="1">
              <a:buClr>
                <a:schemeClr val="bg1"/>
              </a:buClr>
              <a:buFont typeface="Arial" panose="020B0604020202020204" pitchFamily="34" charset="0"/>
              <a:buChar char="•"/>
            </a:pPr>
            <a:r>
              <a:rPr lang="en-GB" sz="1800" b="1" i="1" dirty="0" smtClean="0">
                <a:solidFill>
                  <a:schemeClr val="bg2"/>
                </a:solidFill>
              </a:rPr>
              <a:t>Best company performance</a:t>
            </a:r>
          </a:p>
        </p:txBody>
      </p:sp>
    </p:spTree>
    <p:extLst>
      <p:ext uri="{BB962C8B-B14F-4D97-AF65-F5344CB8AC3E}">
        <p14:creationId xmlns:p14="http://schemas.microsoft.com/office/powerpoint/2010/main" val="30797148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Results</a:t>
            </a:r>
            <a:endParaRPr lang="en-GB" dirty="0"/>
          </a:p>
        </p:txBody>
      </p:sp>
      <p:sp>
        <p:nvSpPr>
          <p:cNvPr id="5" name="McK 5. Source"/>
          <p:cNvSpPr>
            <a:spLocks noChangeArrowheads="1"/>
          </p:cNvSpPr>
          <p:nvPr userDrawn="1"/>
        </p:nvSpPr>
        <p:spPr bwMode="auto">
          <a:xfrm>
            <a:off x="119063" y="6435725"/>
            <a:ext cx="6862762"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marL="571500" indent="-571500" defTabSz="895350">
              <a:tabLst>
                <a:tab pos="569913" algn="l"/>
              </a:tabLst>
              <a:defRPr sz="2400">
                <a:solidFill>
                  <a:schemeClr val="tx1"/>
                </a:solidFill>
                <a:latin typeface="Arial" pitchFamily="34" charset="0"/>
              </a:defRPr>
            </a:lvl1pPr>
            <a:lvl2pPr marL="785813" indent="-142875" defTabSz="895350">
              <a:tabLst>
                <a:tab pos="569913" algn="l"/>
              </a:tabLst>
              <a:defRPr sz="2400">
                <a:solidFill>
                  <a:schemeClr val="tx1"/>
                </a:solidFill>
                <a:latin typeface="Arial" pitchFamily="34" charset="0"/>
              </a:defRPr>
            </a:lvl2pPr>
            <a:lvl3pPr marL="936625" indent="-149225" defTabSz="895350">
              <a:tabLst>
                <a:tab pos="569913" algn="l"/>
              </a:tabLst>
              <a:defRPr sz="2400">
                <a:solidFill>
                  <a:schemeClr val="tx1"/>
                </a:solidFill>
                <a:latin typeface="Arial" pitchFamily="34" charset="0"/>
              </a:defRPr>
            </a:lvl3pPr>
            <a:lvl4pPr marL="1073150" indent="-134938" defTabSz="895350">
              <a:tabLst>
                <a:tab pos="569913" algn="l"/>
              </a:tabLst>
              <a:defRPr sz="2400">
                <a:solidFill>
                  <a:schemeClr val="tx1"/>
                </a:solidFill>
                <a:latin typeface="Arial" pitchFamily="34" charset="0"/>
              </a:defRPr>
            </a:lvl4pPr>
            <a:lvl5pPr marL="1223963" indent="-149225" defTabSz="895350">
              <a:tabLst>
                <a:tab pos="569913" algn="l"/>
              </a:tabLst>
              <a:defRPr sz="2400">
                <a:solidFill>
                  <a:schemeClr val="tx1"/>
                </a:solidFill>
                <a:latin typeface="Arial" pitchFamily="34" charset="0"/>
              </a:defRPr>
            </a:lvl5pPr>
            <a:lvl6pPr marL="1681163" indent="-149225" defTabSz="895350" fontAlgn="base">
              <a:spcBef>
                <a:spcPct val="0"/>
              </a:spcBef>
              <a:spcAft>
                <a:spcPct val="0"/>
              </a:spcAft>
              <a:tabLst>
                <a:tab pos="569913" algn="l"/>
              </a:tabLst>
              <a:defRPr sz="2400">
                <a:solidFill>
                  <a:schemeClr val="tx1"/>
                </a:solidFill>
                <a:latin typeface="Arial" pitchFamily="34" charset="0"/>
              </a:defRPr>
            </a:lvl6pPr>
            <a:lvl7pPr marL="2138363" indent="-149225" defTabSz="895350" fontAlgn="base">
              <a:spcBef>
                <a:spcPct val="0"/>
              </a:spcBef>
              <a:spcAft>
                <a:spcPct val="0"/>
              </a:spcAft>
              <a:tabLst>
                <a:tab pos="569913" algn="l"/>
              </a:tabLst>
              <a:defRPr sz="2400">
                <a:solidFill>
                  <a:schemeClr val="tx1"/>
                </a:solidFill>
                <a:latin typeface="Arial" pitchFamily="34" charset="0"/>
              </a:defRPr>
            </a:lvl7pPr>
            <a:lvl8pPr marL="2595563" indent="-149225" defTabSz="895350" fontAlgn="base">
              <a:spcBef>
                <a:spcPct val="0"/>
              </a:spcBef>
              <a:spcAft>
                <a:spcPct val="0"/>
              </a:spcAft>
              <a:tabLst>
                <a:tab pos="569913" algn="l"/>
              </a:tabLst>
              <a:defRPr sz="2400">
                <a:solidFill>
                  <a:schemeClr val="tx1"/>
                </a:solidFill>
                <a:latin typeface="Arial" pitchFamily="34" charset="0"/>
              </a:defRPr>
            </a:lvl8pPr>
            <a:lvl9pPr marL="3052763" indent="-149225" defTabSz="895350" fontAlgn="base">
              <a:spcBef>
                <a:spcPct val="0"/>
              </a:spcBef>
              <a:spcAft>
                <a:spcPct val="0"/>
              </a:spcAft>
              <a:tabLst>
                <a:tab pos="569913" algn="l"/>
              </a:tabLst>
              <a:defRPr sz="2400">
                <a:solidFill>
                  <a:schemeClr val="tx1"/>
                </a:solidFill>
                <a:latin typeface="Arial" pitchFamily="34" charset="0"/>
              </a:defRPr>
            </a:lvl9pPr>
          </a:lstStyle>
          <a:p>
            <a:r>
              <a:rPr lang="en-GB" sz="1000" smtClean="0">
                <a:solidFill>
                  <a:srgbClr val="000000"/>
                </a:solidFill>
              </a:rPr>
              <a:t>QUELLE: Quelle</a:t>
            </a:r>
            <a:endParaRPr lang="en-GB" sz="1000">
              <a:solidFill>
                <a:srgbClr val="000000"/>
              </a:solidFill>
            </a:endParaRPr>
          </a:p>
        </p:txBody>
      </p:sp>
      <p:pic>
        <p:nvPicPr>
          <p:cNvPr id="7" name="Picture 4" descr="Flip-Chart-Easel-Pr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7044613" y="1922106"/>
            <a:ext cx="1842278" cy="3866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Object 8"/>
          <p:cNvGraphicFramePr>
            <a:graphicFrameLocks noChangeAspect="1"/>
          </p:cNvGraphicFramePr>
          <p:nvPr>
            <p:extLst>
              <p:ext uri="{D42A27DB-BD31-4B8C-83A1-F6EECF244321}">
                <p14:modId xmlns:p14="http://schemas.microsoft.com/office/powerpoint/2010/main" val="1187186278"/>
              </p:ext>
            </p:extLst>
          </p:nvPr>
        </p:nvGraphicFramePr>
        <p:xfrm>
          <a:off x="307910" y="1466525"/>
          <a:ext cx="6662055" cy="4001214"/>
        </p:xfrm>
        <a:graphic>
          <a:graphicData uri="http://schemas.openxmlformats.org/presentationml/2006/ole">
            <mc:AlternateContent xmlns:mc="http://schemas.openxmlformats.org/markup-compatibility/2006">
              <mc:Choice xmlns:v="urn:schemas-microsoft-com:vml" Requires="v">
                <p:oleObj spid="_x0000_s922635" name="Worksheet" r:id="rId6" imgW="6781933" imgH="2293737" progId="Excel.Sheet.12">
                  <p:embed/>
                </p:oleObj>
              </mc:Choice>
              <mc:Fallback>
                <p:oleObj name="Worksheet" r:id="rId6" imgW="6781933" imgH="2293737" progId="Excel.Sheet.12">
                  <p:embed/>
                  <p:pic>
                    <p:nvPicPr>
                      <p:cNvPr id="0" name=""/>
                      <p:cNvPicPr/>
                      <p:nvPr/>
                    </p:nvPicPr>
                    <p:blipFill>
                      <a:blip r:embed="rId7"/>
                      <a:stretch>
                        <a:fillRect/>
                      </a:stretch>
                    </p:blipFill>
                    <p:spPr>
                      <a:xfrm>
                        <a:off x="307910" y="1466525"/>
                        <a:ext cx="6662055" cy="4001214"/>
                      </a:xfrm>
                      <a:prstGeom prst="rect">
                        <a:avLst/>
                      </a:prstGeom>
                    </p:spPr>
                  </p:pic>
                </p:oleObj>
              </mc:Fallback>
            </mc:AlternateContent>
          </a:graphicData>
        </a:graphic>
      </p:graphicFrame>
      <p:sp>
        <p:nvSpPr>
          <p:cNvPr id="8" name="TextBox 30"/>
          <p:cNvSpPr txBox="1"/>
          <p:nvPr>
            <p:custDataLst>
              <p:tags r:id="rId2"/>
            </p:custDataLst>
          </p:nvPr>
        </p:nvSpPr>
        <p:spPr>
          <a:xfrm>
            <a:off x="3524055" y="5073909"/>
            <a:ext cx="4980280" cy="1046970"/>
          </a:xfrm>
          <a:prstGeom prst="roundRect">
            <a:avLst>
              <a:gd name="adj" fmla="val 7147"/>
            </a:avLst>
          </a:prstGeom>
          <a:solidFill>
            <a:schemeClr val="accent3"/>
          </a:solidFill>
          <a:ln w="9525">
            <a:noFill/>
            <a:miter lim="800000"/>
            <a:headEnd/>
            <a:tailEnd/>
          </a:ln>
          <a:effectLst/>
        </p:spPr>
        <p:txBody>
          <a:bodyPr vert="horz" wrap="square" lIns="76200" tIns="76200" rIns="76200" bIns="76200" numCol="1" anchor="ctr" anchorCtr="0" compatLnSpc="1">
            <a:prstTxWarp prst="textNoShape">
              <a:avLst/>
            </a:prstTxWarp>
            <a:no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pPr lvl="1">
              <a:buClr>
                <a:schemeClr val="bg1"/>
              </a:buClr>
            </a:pPr>
            <a:r>
              <a:rPr lang="en-GB" sz="1400" b="1" i="1" dirty="0" smtClean="0">
                <a:solidFill>
                  <a:schemeClr val="bg2"/>
                </a:solidFill>
              </a:rPr>
              <a:t>To be filled for end of week 5, 10, 15 and 20</a:t>
            </a:r>
          </a:p>
          <a:p>
            <a:pPr lvl="1">
              <a:buClr>
                <a:schemeClr val="bg1"/>
              </a:buClr>
            </a:pPr>
            <a:r>
              <a:rPr lang="en-GB" sz="1400" b="1" i="1" dirty="0" smtClean="0">
                <a:solidFill>
                  <a:schemeClr val="bg2"/>
                </a:solidFill>
              </a:rPr>
              <a:t>Prizes based on results of week 20</a:t>
            </a:r>
          </a:p>
        </p:txBody>
      </p:sp>
    </p:spTree>
    <p:extLst>
      <p:ext uri="{BB962C8B-B14F-4D97-AF65-F5344CB8AC3E}">
        <p14:creationId xmlns:p14="http://schemas.microsoft.com/office/powerpoint/2010/main" val="708926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135236102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90937"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GB" b="1">
              <a:latin typeface="Arial" panose="020B0604020202020204" pitchFamily="34" charset="0"/>
              <a:sym typeface="Arial" panose="020B0604020202020204" pitchFamily="34" charset="0"/>
            </a:endParaRPr>
          </a:p>
        </p:txBody>
      </p:sp>
      <p:sp>
        <p:nvSpPr>
          <p:cNvPr id="38" name="Rectangle 37">
            <a:hlinkClick r:id="rId11" action="ppaction://hlinksldjump"/>
          </p:cNvPr>
          <p:cNvSpPr>
            <a:spLocks noGrp="1" noChangeArrowheads="1"/>
          </p:cNvSpPr>
          <p:nvPr>
            <p:custDataLst>
              <p:tags r:id="rId4"/>
            </p:custDataLst>
          </p:nvPr>
        </p:nvSpPr>
        <p:spPr bwMode="gray">
          <a:xfrm>
            <a:off x="2997200" y="2749550"/>
            <a:ext cx="2967038" cy="4079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63" tIns="82550" rIns="0" bIns="80963"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9pPr>
          </a:lstStyle>
          <a:p>
            <a:pPr lvl="1"/>
            <a:r>
              <a:rPr lang="en-GB" smtClean="0"/>
              <a:t>Play guide</a:t>
            </a:r>
            <a:endParaRPr lang="en-GB" dirty="0" smtClean="0"/>
          </a:p>
        </p:txBody>
      </p:sp>
      <p:sp>
        <p:nvSpPr>
          <p:cNvPr id="23" name="Rectangle 22"/>
          <p:cNvSpPr>
            <a:spLocks noGrp="1" noChangeArrowheads="1"/>
          </p:cNvSpPr>
          <p:nvPr>
            <p:custDataLst>
              <p:tags r:id="rId5"/>
            </p:custDataLst>
          </p:nvPr>
        </p:nvSpPr>
        <p:spPr bwMode="gray">
          <a:xfrm>
            <a:off x="2997200" y="3157538"/>
            <a:ext cx="2967038" cy="406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63" tIns="80963" rIns="0" bIns="80963"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9pPr>
          </a:lstStyle>
          <a:p>
            <a:pPr lvl="1"/>
            <a:r>
              <a:rPr lang="en-GB" b="1" dirty="0" smtClean="0"/>
              <a:t>Debrief session - </a:t>
            </a:r>
            <a:r>
              <a:rPr lang="en-GB" b="1" smtClean="0"/>
              <a:t>learnings</a:t>
            </a:r>
            <a:endParaRPr lang="en-GB" b="1" dirty="0" smtClean="0"/>
          </a:p>
        </p:txBody>
      </p:sp>
      <p:sp>
        <p:nvSpPr>
          <p:cNvPr id="30" name="Rectangle 29">
            <a:hlinkClick r:id="rId12" action="ppaction://hlinksldjump"/>
          </p:cNvPr>
          <p:cNvSpPr>
            <a:spLocks noGrp="1" noChangeArrowheads="1"/>
          </p:cNvSpPr>
          <p:nvPr>
            <p:custDataLst>
              <p:tags r:id="rId6"/>
            </p:custDataLst>
          </p:nvPr>
        </p:nvSpPr>
        <p:spPr bwMode="gray">
          <a:xfrm>
            <a:off x="2997200" y="3563938"/>
            <a:ext cx="2967038" cy="4079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63" tIns="80963" rIns="0" bIns="8255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9pPr>
          </a:lstStyle>
          <a:p>
            <a:pPr lvl="1"/>
            <a:r>
              <a:rPr lang="en-GB" smtClean="0"/>
              <a:t>Appendix</a:t>
            </a:r>
            <a:endParaRPr lang="en-GB" dirty="0" smtClean="0"/>
          </a:p>
        </p:txBody>
      </p:sp>
      <p:sp>
        <p:nvSpPr>
          <p:cNvPr id="2" name="Title 1"/>
          <p:cNvSpPr>
            <a:spLocks noGrp="1"/>
          </p:cNvSpPr>
          <p:nvPr>
            <p:ph type="title"/>
          </p:nvPr>
        </p:nvSpPr>
        <p:spPr>
          <a:xfrm>
            <a:off x="119063" y="230188"/>
            <a:ext cx="8618537" cy="292388"/>
          </a:xfrm>
        </p:spPr>
        <p:txBody>
          <a:bodyPr/>
          <a:lstStyle/>
          <a:p>
            <a:r>
              <a:rPr lang="en-GB" smtClean="0"/>
              <a:t>Contents</a:t>
            </a:r>
            <a:endParaRPr lang="en-GB"/>
          </a:p>
        </p:txBody>
      </p:sp>
    </p:spTree>
    <p:extLst>
      <p:ext uri="{BB962C8B-B14F-4D97-AF65-F5344CB8AC3E}">
        <p14:creationId xmlns:p14="http://schemas.microsoft.com/office/powerpoint/2010/main" val="1512839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456242209"/>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83775" name="think-cell Slide" r:id="rId9" imgW="270" imgH="270" progId="TCLayout.ActiveDocument.1">
                  <p:embed/>
                </p:oleObj>
              </mc:Choice>
              <mc:Fallback>
                <p:oleObj name="think-cell Slide" r:id="rId9" imgW="270" imgH="270" progId="TCLayout.ActiveDocument.1">
                  <p:embed/>
                  <p:pic>
                    <p:nvPicPr>
                      <p:cNvPr id="0" name=""/>
                      <p:cNvPicPr/>
                      <p:nvPr/>
                    </p:nvPicPr>
                    <p:blipFill>
                      <a:blip r:embed="rId10"/>
                      <a:stretch>
                        <a:fillRect/>
                      </a:stretch>
                    </p:blipFill>
                    <p:spPr>
                      <a:xfrm>
                        <a:off x="0" y="0"/>
                        <a:ext cx="158750" cy="158750"/>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GB">
              <a:latin typeface="Arial" panose="020B0604020202020204" pitchFamily="34" charset="0"/>
              <a:sym typeface="Arial" panose="020B0604020202020204" pitchFamily="34" charset="0"/>
            </a:endParaRPr>
          </a:p>
        </p:txBody>
      </p:sp>
      <p:sp>
        <p:nvSpPr>
          <p:cNvPr id="32" name="Rectangle 31"/>
          <p:cNvSpPr>
            <a:spLocks noGrp="1" noChangeArrowheads="1"/>
          </p:cNvSpPr>
          <p:nvPr>
            <p:custDataLst>
              <p:tags r:id="rId4"/>
            </p:custDataLst>
          </p:nvPr>
        </p:nvSpPr>
        <p:spPr bwMode="gray">
          <a:xfrm>
            <a:off x="2997200" y="2749550"/>
            <a:ext cx="2967038" cy="4079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63" tIns="82550" rIns="0" bIns="80963"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9pPr>
          </a:lstStyle>
          <a:p>
            <a:pPr lvl="1"/>
            <a:r>
              <a:rPr lang="en-GB" b="1" smtClean="0"/>
              <a:t>Play guide</a:t>
            </a:r>
            <a:endParaRPr lang="en-GB" b="1" dirty="0" smtClean="0"/>
          </a:p>
        </p:txBody>
      </p:sp>
      <p:sp>
        <p:nvSpPr>
          <p:cNvPr id="20" name="Rectangle 19">
            <a:hlinkClick r:id="rId11" action="ppaction://hlinksldjump"/>
          </p:cNvPr>
          <p:cNvSpPr>
            <a:spLocks noGrp="1" noChangeArrowheads="1"/>
          </p:cNvSpPr>
          <p:nvPr>
            <p:custDataLst>
              <p:tags r:id="rId5"/>
            </p:custDataLst>
          </p:nvPr>
        </p:nvSpPr>
        <p:spPr bwMode="gray">
          <a:xfrm>
            <a:off x="2997200" y="3157538"/>
            <a:ext cx="2967038"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63" tIns="80963" rIns="0" bIns="80963"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9pPr>
          </a:lstStyle>
          <a:p>
            <a:pPr lvl="1"/>
            <a:r>
              <a:rPr lang="en-GB" dirty="0" smtClean="0"/>
              <a:t>Debrief session - </a:t>
            </a:r>
            <a:r>
              <a:rPr lang="en-GB" smtClean="0"/>
              <a:t>learnings</a:t>
            </a:r>
            <a:endParaRPr lang="en-GB" dirty="0" smtClean="0"/>
          </a:p>
        </p:txBody>
      </p:sp>
      <p:sp>
        <p:nvSpPr>
          <p:cNvPr id="40" name="Rectangle 39">
            <a:hlinkClick r:id="rId12" action="ppaction://hlinksldjump"/>
          </p:cNvPr>
          <p:cNvSpPr>
            <a:spLocks noGrp="1" noChangeArrowheads="1"/>
          </p:cNvSpPr>
          <p:nvPr>
            <p:custDataLst>
              <p:tags r:id="rId6"/>
            </p:custDataLst>
          </p:nvPr>
        </p:nvSpPr>
        <p:spPr bwMode="gray">
          <a:xfrm>
            <a:off x="2997200" y="3563938"/>
            <a:ext cx="2967038" cy="4079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63" tIns="80963" rIns="0" bIns="8255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9pPr>
          </a:lstStyle>
          <a:p>
            <a:pPr lvl="1"/>
            <a:r>
              <a:rPr lang="en-GB" smtClean="0"/>
              <a:t>Appendix</a:t>
            </a:r>
            <a:endParaRPr lang="en-GB" dirty="0" smtClean="0"/>
          </a:p>
        </p:txBody>
      </p:sp>
      <p:sp>
        <p:nvSpPr>
          <p:cNvPr id="2" name="Title 1"/>
          <p:cNvSpPr>
            <a:spLocks noGrp="1"/>
          </p:cNvSpPr>
          <p:nvPr>
            <p:ph type="title"/>
          </p:nvPr>
        </p:nvSpPr>
        <p:spPr>
          <a:xfrm>
            <a:off x="119063" y="230188"/>
            <a:ext cx="8618537" cy="292388"/>
          </a:xfrm>
        </p:spPr>
        <p:txBody>
          <a:bodyPr/>
          <a:lstStyle/>
          <a:p>
            <a:r>
              <a:rPr lang="en-GB" smtClean="0"/>
              <a:t>Contents</a:t>
            </a:r>
            <a:endParaRPr lang="en-GB"/>
          </a:p>
        </p:txBody>
      </p:sp>
    </p:spTree>
    <p:extLst>
      <p:ext uri="{BB962C8B-B14F-4D97-AF65-F5344CB8AC3E}">
        <p14:creationId xmlns:p14="http://schemas.microsoft.com/office/powerpoint/2010/main" val="29282401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Typical results</a:t>
            </a:r>
            <a:endParaRPr lang="en-GB" dirty="0"/>
          </a:p>
        </p:txBody>
      </p:sp>
      <p:sp>
        <p:nvSpPr>
          <p:cNvPr id="5" name="McK 5. Source"/>
          <p:cNvSpPr>
            <a:spLocks noChangeArrowheads="1"/>
          </p:cNvSpPr>
          <p:nvPr userDrawn="1"/>
        </p:nvSpPr>
        <p:spPr bwMode="auto">
          <a:xfrm>
            <a:off x="119063" y="6435725"/>
            <a:ext cx="6862762"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marL="571500" indent="-571500" defTabSz="895350">
              <a:tabLst>
                <a:tab pos="569913" algn="l"/>
              </a:tabLst>
              <a:defRPr sz="2400">
                <a:solidFill>
                  <a:schemeClr val="tx1"/>
                </a:solidFill>
                <a:latin typeface="Arial" pitchFamily="34" charset="0"/>
              </a:defRPr>
            </a:lvl1pPr>
            <a:lvl2pPr marL="785813" indent="-142875" defTabSz="895350">
              <a:tabLst>
                <a:tab pos="569913" algn="l"/>
              </a:tabLst>
              <a:defRPr sz="2400">
                <a:solidFill>
                  <a:schemeClr val="tx1"/>
                </a:solidFill>
                <a:latin typeface="Arial" pitchFamily="34" charset="0"/>
              </a:defRPr>
            </a:lvl2pPr>
            <a:lvl3pPr marL="936625" indent="-149225" defTabSz="895350">
              <a:tabLst>
                <a:tab pos="569913" algn="l"/>
              </a:tabLst>
              <a:defRPr sz="2400">
                <a:solidFill>
                  <a:schemeClr val="tx1"/>
                </a:solidFill>
                <a:latin typeface="Arial" pitchFamily="34" charset="0"/>
              </a:defRPr>
            </a:lvl3pPr>
            <a:lvl4pPr marL="1073150" indent="-134938" defTabSz="895350">
              <a:tabLst>
                <a:tab pos="569913" algn="l"/>
              </a:tabLst>
              <a:defRPr sz="2400">
                <a:solidFill>
                  <a:schemeClr val="tx1"/>
                </a:solidFill>
                <a:latin typeface="Arial" pitchFamily="34" charset="0"/>
              </a:defRPr>
            </a:lvl4pPr>
            <a:lvl5pPr marL="1223963" indent="-149225" defTabSz="895350">
              <a:tabLst>
                <a:tab pos="569913" algn="l"/>
              </a:tabLst>
              <a:defRPr sz="2400">
                <a:solidFill>
                  <a:schemeClr val="tx1"/>
                </a:solidFill>
                <a:latin typeface="Arial" pitchFamily="34" charset="0"/>
              </a:defRPr>
            </a:lvl5pPr>
            <a:lvl6pPr marL="1681163" indent="-149225" defTabSz="895350" fontAlgn="base">
              <a:spcBef>
                <a:spcPct val="0"/>
              </a:spcBef>
              <a:spcAft>
                <a:spcPct val="0"/>
              </a:spcAft>
              <a:tabLst>
                <a:tab pos="569913" algn="l"/>
              </a:tabLst>
              <a:defRPr sz="2400">
                <a:solidFill>
                  <a:schemeClr val="tx1"/>
                </a:solidFill>
                <a:latin typeface="Arial" pitchFamily="34" charset="0"/>
              </a:defRPr>
            </a:lvl6pPr>
            <a:lvl7pPr marL="2138363" indent="-149225" defTabSz="895350" fontAlgn="base">
              <a:spcBef>
                <a:spcPct val="0"/>
              </a:spcBef>
              <a:spcAft>
                <a:spcPct val="0"/>
              </a:spcAft>
              <a:tabLst>
                <a:tab pos="569913" algn="l"/>
              </a:tabLst>
              <a:defRPr sz="2400">
                <a:solidFill>
                  <a:schemeClr val="tx1"/>
                </a:solidFill>
                <a:latin typeface="Arial" pitchFamily="34" charset="0"/>
              </a:defRPr>
            </a:lvl7pPr>
            <a:lvl8pPr marL="2595563" indent="-149225" defTabSz="895350" fontAlgn="base">
              <a:spcBef>
                <a:spcPct val="0"/>
              </a:spcBef>
              <a:spcAft>
                <a:spcPct val="0"/>
              </a:spcAft>
              <a:tabLst>
                <a:tab pos="569913" algn="l"/>
              </a:tabLst>
              <a:defRPr sz="2400">
                <a:solidFill>
                  <a:schemeClr val="tx1"/>
                </a:solidFill>
                <a:latin typeface="Arial" pitchFamily="34" charset="0"/>
              </a:defRPr>
            </a:lvl8pPr>
            <a:lvl9pPr marL="3052763" indent="-149225" defTabSz="895350" fontAlgn="base">
              <a:spcBef>
                <a:spcPct val="0"/>
              </a:spcBef>
              <a:spcAft>
                <a:spcPct val="0"/>
              </a:spcAft>
              <a:tabLst>
                <a:tab pos="569913" algn="l"/>
              </a:tabLst>
              <a:defRPr sz="2400">
                <a:solidFill>
                  <a:schemeClr val="tx1"/>
                </a:solidFill>
                <a:latin typeface="Arial" pitchFamily="34" charset="0"/>
              </a:defRPr>
            </a:lvl9pPr>
          </a:lstStyle>
          <a:p>
            <a:r>
              <a:rPr lang="en-GB" sz="1000" smtClean="0">
                <a:solidFill>
                  <a:srgbClr val="000000"/>
                </a:solidFill>
              </a:rPr>
              <a:t>QUELLE: Quelle</a:t>
            </a:r>
            <a:endParaRPr lang="en-GB" sz="1000">
              <a:solidFill>
                <a:srgbClr val="000000"/>
              </a:solidFill>
            </a:endParaRPr>
          </a:p>
        </p:txBody>
      </p:sp>
      <p:sp>
        <p:nvSpPr>
          <p:cNvPr id="3" name="RoundedRectangle 2"/>
          <p:cNvSpPr txBox="1"/>
          <p:nvPr>
            <p:custDataLst>
              <p:tags r:id="rId1"/>
            </p:custDataLst>
          </p:nvPr>
        </p:nvSpPr>
        <p:spPr>
          <a:xfrm>
            <a:off x="633122" y="1054358"/>
            <a:ext cx="5431776" cy="4935893"/>
          </a:xfrm>
          <a:prstGeom prst="roundRect">
            <a:avLst/>
          </a:prstGeom>
          <a:solidFill>
            <a:srgbClr val="FFFF00"/>
          </a:solidFill>
          <a:ln w="9525">
            <a:solidFill>
              <a:srgbClr val="FFFFFF"/>
            </a:solidFill>
            <a:miter lim="800000"/>
            <a:headEnd/>
            <a:tailEnd/>
          </a:ln>
          <a:effectLst/>
        </p:spPr>
        <p:txBody>
          <a:bodyPr vert="horz" wrap="square" lIns="76200" tIns="76200" rIns="76200" bIns="76200" numCol="1" anchor="t" anchorCtr="0" compatLnSpc="1">
            <a:prstTxWarp prst="textNoShape">
              <a:avLst/>
            </a:prstTxWarp>
            <a:no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r>
              <a:rPr lang="en-GB" dirty="0" smtClean="0"/>
              <a:t>Place holder with actual screen shots of the results ///  Mode 2 and mode 3 </a:t>
            </a:r>
            <a:endParaRPr lang="en-GB" dirty="0"/>
          </a:p>
        </p:txBody>
      </p:sp>
      <p:sp>
        <p:nvSpPr>
          <p:cNvPr id="8" name="TextBox 30"/>
          <p:cNvSpPr txBox="1"/>
          <p:nvPr>
            <p:custDataLst>
              <p:tags r:id="rId2"/>
            </p:custDataLst>
          </p:nvPr>
        </p:nvSpPr>
        <p:spPr>
          <a:xfrm>
            <a:off x="6214188" y="1054359"/>
            <a:ext cx="2412800" cy="4935893"/>
          </a:xfrm>
          <a:prstGeom prst="roundRect">
            <a:avLst>
              <a:gd name="adj" fmla="val 7147"/>
            </a:avLst>
          </a:prstGeom>
          <a:solidFill>
            <a:schemeClr val="accent3"/>
          </a:solidFill>
          <a:ln w="9525">
            <a:noFill/>
            <a:miter lim="800000"/>
            <a:headEnd/>
            <a:tailEnd/>
          </a:ln>
          <a:effectLst/>
        </p:spPr>
        <p:txBody>
          <a:bodyPr vert="horz" wrap="square" lIns="76200" tIns="76200" rIns="76200" bIns="76200" numCol="1" anchor="ctr" anchorCtr="0" compatLnSpc="1">
            <a:prstTxWarp prst="textNoShape">
              <a:avLst/>
            </a:prstTxWarp>
            <a:no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pPr marL="1587" lvl="1" indent="0">
              <a:buClr>
                <a:schemeClr val="bg1"/>
              </a:buClr>
              <a:buNone/>
            </a:pPr>
            <a:r>
              <a:rPr lang="en-GB" sz="1400" b="1" i="1" dirty="0" smtClean="0">
                <a:solidFill>
                  <a:schemeClr val="bg2"/>
                </a:solidFill>
              </a:rPr>
              <a:t>Common observations </a:t>
            </a:r>
          </a:p>
          <a:p>
            <a:pPr marL="1587" lvl="1" indent="0">
              <a:buClr>
                <a:schemeClr val="bg1"/>
              </a:buClr>
              <a:buNone/>
            </a:pPr>
            <a:endParaRPr lang="en-GB" sz="1400" b="1" i="1" dirty="0">
              <a:solidFill>
                <a:schemeClr val="bg2"/>
              </a:solidFill>
            </a:endParaRPr>
          </a:p>
          <a:p>
            <a:pPr lvl="1">
              <a:buClr>
                <a:schemeClr val="bg1"/>
              </a:buClr>
              <a:buFont typeface="Arial" panose="020B0604020202020204" pitchFamily="34" charset="0"/>
              <a:buChar char="•"/>
            </a:pPr>
            <a:r>
              <a:rPr lang="en-GB" sz="1400" b="1" i="1" dirty="0" smtClean="0">
                <a:solidFill>
                  <a:schemeClr val="bg2"/>
                </a:solidFill>
              </a:rPr>
              <a:t>Sales teams always make good bonus (compared to other functions) </a:t>
            </a:r>
          </a:p>
          <a:p>
            <a:pPr lvl="2">
              <a:buClr>
                <a:schemeClr val="bg1"/>
              </a:buClr>
              <a:buFont typeface="Arial" panose="020B0604020202020204" pitchFamily="34" charset="0"/>
              <a:buChar char="‒"/>
            </a:pPr>
            <a:r>
              <a:rPr lang="en-GB" sz="1400" b="1" i="1" dirty="0" smtClean="0">
                <a:solidFill>
                  <a:schemeClr val="bg2"/>
                </a:solidFill>
              </a:rPr>
              <a:t>Are you setting the right incentive structures? </a:t>
            </a:r>
          </a:p>
          <a:p>
            <a:pPr lvl="1">
              <a:buClr>
                <a:schemeClr val="bg1"/>
              </a:buClr>
              <a:buFont typeface="Arial" panose="020B0604020202020204" pitchFamily="34" charset="0"/>
              <a:buChar char="•"/>
            </a:pPr>
            <a:endParaRPr lang="en-GB" sz="1400" b="1" i="1" dirty="0">
              <a:solidFill>
                <a:schemeClr val="bg2"/>
              </a:solidFill>
            </a:endParaRPr>
          </a:p>
          <a:p>
            <a:pPr lvl="1">
              <a:buClr>
                <a:schemeClr val="bg1"/>
              </a:buClr>
              <a:buFont typeface="Arial" panose="020B0604020202020204" pitchFamily="34" charset="0"/>
              <a:buChar char="•"/>
            </a:pPr>
            <a:r>
              <a:rPr lang="en-GB" sz="1400" b="1" i="1" dirty="0" smtClean="0">
                <a:solidFill>
                  <a:schemeClr val="bg2"/>
                </a:solidFill>
              </a:rPr>
              <a:t>Planners don’t really control the inventory build up </a:t>
            </a:r>
            <a:endParaRPr lang="en-GB" sz="1400" b="1" i="1" dirty="0">
              <a:solidFill>
                <a:schemeClr val="bg2"/>
              </a:solidFill>
            </a:endParaRPr>
          </a:p>
          <a:p>
            <a:pPr lvl="2">
              <a:buClr>
                <a:schemeClr val="bg1"/>
              </a:buClr>
              <a:buFont typeface="Arial" panose="020B0604020202020204" pitchFamily="34" charset="0"/>
              <a:buChar char="‒"/>
            </a:pPr>
            <a:r>
              <a:rPr lang="en-GB" sz="1400" b="1" i="1" dirty="0" smtClean="0">
                <a:solidFill>
                  <a:schemeClr val="bg2"/>
                </a:solidFill>
              </a:rPr>
              <a:t>Is that true for BAT? </a:t>
            </a:r>
          </a:p>
          <a:p>
            <a:pPr lvl="2">
              <a:buClr>
                <a:schemeClr val="bg1"/>
              </a:buClr>
              <a:buFont typeface="Arial" panose="020B0604020202020204" pitchFamily="34" charset="0"/>
              <a:buChar char="•"/>
            </a:pPr>
            <a:endParaRPr lang="en-GB" sz="1400" b="1" i="1" dirty="0">
              <a:solidFill>
                <a:schemeClr val="bg2"/>
              </a:solidFill>
            </a:endParaRPr>
          </a:p>
          <a:p>
            <a:pPr lvl="1">
              <a:buClr>
                <a:schemeClr val="bg1"/>
              </a:buClr>
              <a:buFont typeface="Arial" panose="020B0604020202020204" pitchFamily="34" charset="0"/>
              <a:buChar char="•"/>
            </a:pPr>
            <a:r>
              <a:rPr lang="en-GB" sz="1400" b="1" i="1" dirty="0" smtClean="0">
                <a:solidFill>
                  <a:schemeClr val="bg2"/>
                </a:solidFill>
              </a:rPr>
              <a:t>Companies and individuals perform better when incentives  are aligned and there is trust and transparency</a:t>
            </a:r>
          </a:p>
        </p:txBody>
      </p:sp>
    </p:spTree>
    <p:extLst>
      <p:ext uri="{BB962C8B-B14F-4D97-AF65-F5344CB8AC3E}">
        <p14:creationId xmlns:p14="http://schemas.microsoft.com/office/powerpoint/2010/main" val="2016453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Box 6"/>
          <p:cNvSpPr txBox="1">
            <a:spLocks noChangeArrowheads="1"/>
          </p:cNvSpPr>
          <p:nvPr>
            <p:custDataLst>
              <p:tags r:id="rId1"/>
            </p:custDataLst>
          </p:nvPr>
        </p:nvSpPr>
        <p:spPr bwMode="gray">
          <a:xfrm>
            <a:off x="0" y="0"/>
            <a:ext cx="8961438" cy="6721475"/>
          </a:xfrm>
          <a:prstGeom prst="rect">
            <a:avLst/>
          </a:prstGeom>
          <a:solidFill>
            <a:schemeClr val="bg1"/>
          </a:solidFill>
          <a:ln w="9525">
            <a:solidFill>
              <a:schemeClr val="bg1"/>
            </a:solidFill>
            <a:miter lim="800000"/>
            <a:headEnd/>
            <a:tailEnd/>
          </a:ln>
        </p:spPr>
        <p:txBody>
          <a:bodyPr lIns="76200" tIns="76200" rIns="76200" bIns="76200">
            <a:noAutofit/>
          </a:bodyPr>
          <a:lstStyle>
            <a:lvl1pPr defTabSz="895350" eaLnBrk="0" hangingPunct="0">
              <a:defRPr sz="1600">
                <a:solidFill>
                  <a:schemeClr val="tx1"/>
                </a:solidFill>
                <a:latin typeface="Arial" charset="0"/>
                <a:ea typeface="MS PGothic" pitchFamily="34" charset="-128"/>
              </a:defRPr>
            </a:lvl1pPr>
            <a:lvl2pPr marL="742950" indent="-285750" defTabSz="895350" eaLnBrk="0" hangingPunct="0">
              <a:defRPr sz="1600">
                <a:solidFill>
                  <a:schemeClr val="tx1"/>
                </a:solidFill>
                <a:latin typeface="Arial" charset="0"/>
                <a:ea typeface="MS PGothic" pitchFamily="34" charset="-128"/>
              </a:defRPr>
            </a:lvl2pPr>
            <a:lvl3pPr marL="1143000" indent="-228600" defTabSz="895350" eaLnBrk="0" hangingPunct="0">
              <a:defRPr sz="1600">
                <a:solidFill>
                  <a:schemeClr val="tx1"/>
                </a:solidFill>
                <a:latin typeface="Arial" charset="0"/>
                <a:ea typeface="MS PGothic" pitchFamily="34" charset="-128"/>
              </a:defRPr>
            </a:lvl3pPr>
            <a:lvl4pPr marL="1600200" indent="-228600" defTabSz="895350" eaLnBrk="0" hangingPunct="0">
              <a:defRPr sz="1600">
                <a:solidFill>
                  <a:schemeClr val="tx1"/>
                </a:solidFill>
                <a:latin typeface="Arial" charset="0"/>
                <a:ea typeface="MS PGothic" pitchFamily="34" charset="-128"/>
              </a:defRPr>
            </a:lvl4pPr>
            <a:lvl5pPr marL="2057400" indent="-228600" defTabSz="895350" eaLnBrk="0" hangingPunct="0">
              <a:defRPr sz="1600">
                <a:solidFill>
                  <a:schemeClr val="tx1"/>
                </a:solidFill>
                <a:latin typeface="Arial" charset="0"/>
                <a:ea typeface="MS PGothic" pitchFamily="34" charset="-128"/>
              </a:defRPr>
            </a:lvl5pPr>
            <a:lvl6pPr marL="2514600" indent="-228600" defTabSz="895350" eaLnBrk="0" fontAlgn="base" hangingPunct="0">
              <a:spcBef>
                <a:spcPct val="0"/>
              </a:spcBef>
              <a:spcAft>
                <a:spcPct val="0"/>
              </a:spcAft>
              <a:defRPr sz="1600">
                <a:solidFill>
                  <a:schemeClr val="tx1"/>
                </a:solidFill>
                <a:latin typeface="Arial" charset="0"/>
                <a:ea typeface="MS PGothic" pitchFamily="34" charset="-128"/>
              </a:defRPr>
            </a:lvl6pPr>
            <a:lvl7pPr marL="2971800" indent="-228600" defTabSz="895350" eaLnBrk="0" fontAlgn="base" hangingPunct="0">
              <a:spcBef>
                <a:spcPct val="0"/>
              </a:spcBef>
              <a:spcAft>
                <a:spcPct val="0"/>
              </a:spcAft>
              <a:defRPr sz="1600">
                <a:solidFill>
                  <a:schemeClr val="tx1"/>
                </a:solidFill>
                <a:latin typeface="Arial" charset="0"/>
                <a:ea typeface="MS PGothic" pitchFamily="34" charset="-128"/>
              </a:defRPr>
            </a:lvl7pPr>
            <a:lvl8pPr marL="3429000" indent="-228600" defTabSz="895350" eaLnBrk="0" fontAlgn="base" hangingPunct="0">
              <a:spcBef>
                <a:spcPct val="0"/>
              </a:spcBef>
              <a:spcAft>
                <a:spcPct val="0"/>
              </a:spcAft>
              <a:defRPr sz="1600">
                <a:solidFill>
                  <a:schemeClr val="tx1"/>
                </a:solidFill>
                <a:latin typeface="Arial" charset="0"/>
                <a:ea typeface="MS PGothic" pitchFamily="34" charset="-128"/>
              </a:defRPr>
            </a:lvl8pPr>
            <a:lvl9pPr marL="3886200" indent="-228600" defTabSz="895350" eaLnBrk="0" fontAlgn="base" hangingPunct="0">
              <a:spcBef>
                <a:spcPct val="0"/>
              </a:spcBef>
              <a:spcAft>
                <a:spcPct val="0"/>
              </a:spcAft>
              <a:defRPr sz="1600">
                <a:solidFill>
                  <a:schemeClr val="tx1"/>
                </a:solidFill>
                <a:latin typeface="Arial" charset="0"/>
                <a:ea typeface="MS PGothic" pitchFamily="34" charset="-128"/>
              </a:defRPr>
            </a:lvl9pPr>
          </a:lstStyle>
          <a:p>
            <a:pPr eaLnBrk="1" hangingPunct="1">
              <a:buClr>
                <a:schemeClr val="tx2"/>
              </a:buClr>
            </a:pPr>
            <a:endParaRPr lang="en-GB"/>
          </a:p>
        </p:txBody>
      </p:sp>
      <p:pic>
        <p:nvPicPr>
          <p:cNvPr id="24579" name="Picture 17"/>
          <p:cNvPicPr>
            <a:picLocks noChangeAspect="1" noChangeArrowheads="1"/>
          </p:cNvPicPr>
          <p:nvPr>
            <p:custDataLst>
              <p:tags r:id="rId2"/>
            </p:custDataLst>
          </p:nvPr>
        </p:nvPicPr>
        <p:blipFill>
          <a:blip r:embed="rId7">
            <a:extLst>
              <a:ext uri="{28A0092B-C50C-407E-A947-70E740481C1C}">
                <a14:useLocalDpi xmlns:a14="http://schemas.microsoft.com/office/drawing/2010/main"/>
              </a:ext>
            </a:extLst>
          </a:blip>
          <a:srcRect/>
          <a:stretch>
            <a:fillRect/>
          </a:stretch>
        </p:blipFill>
        <p:spPr bwMode="gray">
          <a:xfrm>
            <a:off x="4803775" y="0"/>
            <a:ext cx="4157663" cy="673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lgn="ctr">
                <a:solidFill>
                  <a:schemeClr val="accent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custDataLst>
              <p:tags r:id="rId3"/>
            </p:custDataLst>
          </p:nvPr>
        </p:nvSpPr>
        <p:spPr bwMode="gray">
          <a:xfrm>
            <a:off x="301625" y="1385888"/>
            <a:ext cx="5016500" cy="3970337"/>
          </a:xfrm>
          <a:prstGeom prst="rect">
            <a:avLst/>
          </a:prstGeom>
          <a:solidFill>
            <a:schemeClr val="accent3">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endParaRPr lang="en-GB" dirty="0" err="1">
              <a:solidFill>
                <a:schemeClr val="tx1"/>
              </a:solidFill>
            </a:endParaRPr>
          </a:p>
        </p:txBody>
      </p:sp>
      <p:sp>
        <p:nvSpPr>
          <p:cNvPr id="24581" name="Rectangle 6"/>
          <p:cNvSpPr txBox="1">
            <a:spLocks noChangeArrowheads="1"/>
          </p:cNvSpPr>
          <p:nvPr/>
        </p:nvSpPr>
        <p:spPr bwMode="gray">
          <a:xfrm>
            <a:off x="415925" y="1466850"/>
            <a:ext cx="289560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defTabSz="895350" eaLnBrk="0" hangingPunct="0">
              <a:defRPr sz="1600">
                <a:solidFill>
                  <a:schemeClr val="tx1"/>
                </a:solidFill>
                <a:latin typeface="Arial" charset="0"/>
                <a:ea typeface="MS PGothic" pitchFamily="34" charset="-128"/>
              </a:defRPr>
            </a:lvl1pPr>
            <a:lvl2pPr marL="742950" indent="-285750" defTabSz="895350" eaLnBrk="0" hangingPunct="0">
              <a:defRPr sz="1600">
                <a:solidFill>
                  <a:schemeClr val="tx1"/>
                </a:solidFill>
                <a:latin typeface="Arial" charset="0"/>
                <a:ea typeface="MS PGothic" pitchFamily="34" charset="-128"/>
              </a:defRPr>
            </a:lvl2pPr>
            <a:lvl3pPr marL="1143000" indent="-228600" defTabSz="895350" eaLnBrk="0" hangingPunct="0">
              <a:defRPr sz="1600">
                <a:solidFill>
                  <a:schemeClr val="tx1"/>
                </a:solidFill>
                <a:latin typeface="Arial" charset="0"/>
                <a:ea typeface="MS PGothic" pitchFamily="34" charset="-128"/>
              </a:defRPr>
            </a:lvl3pPr>
            <a:lvl4pPr marL="1600200" indent="-228600" defTabSz="895350" eaLnBrk="0" hangingPunct="0">
              <a:defRPr sz="1600">
                <a:solidFill>
                  <a:schemeClr val="tx1"/>
                </a:solidFill>
                <a:latin typeface="Arial" charset="0"/>
                <a:ea typeface="MS PGothic" pitchFamily="34" charset="-128"/>
              </a:defRPr>
            </a:lvl4pPr>
            <a:lvl5pPr marL="2057400" indent="-228600" defTabSz="895350" eaLnBrk="0" hangingPunct="0">
              <a:defRPr sz="1600">
                <a:solidFill>
                  <a:schemeClr val="tx1"/>
                </a:solidFill>
                <a:latin typeface="Arial" charset="0"/>
                <a:ea typeface="MS PGothic" pitchFamily="34" charset="-128"/>
              </a:defRPr>
            </a:lvl5pPr>
            <a:lvl6pPr marL="2514600" indent="-228600" defTabSz="895350" eaLnBrk="0" fontAlgn="base" hangingPunct="0">
              <a:spcBef>
                <a:spcPct val="0"/>
              </a:spcBef>
              <a:spcAft>
                <a:spcPct val="0"/>
              </a:spcAft>
              <a:defRPr sz="1600">
                <a:solidFill>
                  <a:schemeClr val="tx1"/>
                </a:solidFill>
                <a:latin typeface="Arial" charset="0"/>
                <a:ea typeface="MS PGothic" pitchFamily="34" charset="-128"/>
              </a:defRPr>
            </a:lvl6pPr>
            <a:lvl7pPr marL="2971800" indent="-228600" defTabSz="895350" eaLnBrk="0" fontAlgn="base" hangingPunct="0">
              <a:spcBef>
                <a:spcPct val="0"/>
              </a:spcBef>
              <a:spcAft>
                <a:spcPct val="0"/>
              </a:spcAft>
              <a:defRPr sz="1600">
                <a:solidFill>
                  <a:schemeClr val="tx1"/>
                </a:solidFill>
                <a:latin typeface="Arial" charset="0"/>
                <a:ea typeface="MS PGothic" pitchFamily="34" charset="-128"/>
              </a:defRPr>
            </a:lvl7pPr>
            <a:lvl8pPr marL="3429000" indent="-228600" defTabSz="895350" eaLnBrk="0" fontAlgn="base" hangingPunct="0">
              <a:spcBef>
                <a:spcPct val="0"/>
              </a:spcBef>
              <a:spcAft>
                <a:spcPct val="0"/>
              </a:spcAft>
              <a:defRPr sz="1600">
                <a:solidFill>
                  <a:schemeClr val="tx1"/>
                </a:solidFill>
                <a:latin typeface="Arial" charset="0"/>
                <a:ea typeface="MS PGothic" pitchFamily="34" charset="-128"/>
              </a:defRPr>
            </a:lvl8pPr>
            <a:lvl9pPr marL="3886200" indent="-228600" defTabSz="895350" eaLnBrk="0" fontAlgn="base" hangingPunct="0">
              <a:spcBef>
                <a:spcPct val="0"/>
              </a:spcBef>
              <a:spcAft>
                <a:spcPct val="0"/>
              </a:spcAft>
              <a:defRPr sz="1600">
                <a:solidFill>
                  <a:schemeClr val="tx1"/>
                </a:solidFill>
                <a:latin typeface="Arial" charset="0"/>
                <a:ea typeface="MS PGothic" pitchFamily="34" charset="-128"/>
              </a:defRPr>
            </a:lvl9pPr>
          </a:lstStyle>
          <a:p>
            <a:pPr eaLnBrk="1" hangingPunct="1">
              <a:spcAft>
                <a:spcPts val="1200"/>
              </a:spcAft>
              <a:buClr>
                <a:schemeClr val="tx2"/>
              </a:buClr>
            </a:pPr>
            <a:r>
              <a:rPr lang="en-GB" sz="2800" smtClean="0">
                <a:solidFill>
                  <a:schemeClr val="bg1"/>
                </a:solidFill>
                <a:latin typeface="Century Gothic" pitchFamily="34" charset="0"/>
              </a:rPr>
              <a:t>Debrief</a:t>
            </a:r>
            <a:endParaRPr lang="en-GB" sz="2800" dirty="0">
              <a:solidFill>
                <a:schemeClr val="bg1"/>
              </a:solidFill>
              <a:latin typeface="Century Gothic" pitchFamily="34" charset="0"/>
            </a:endParaRPr>
          </a:p>
        </p:txBody>
      </p:sp>
      <p:cxnSp>
        <p:nvCxnSpPr>
          <p:cNvPr id="7" name="Straight Connector 6"/>
          <p:cNvCxnSpPr>
            <a:cxnSpLocks/>
          </p:cNvCxnSpPr>
          <p:nvPr/>
        </p:nvCxnSpPr>
        <p:spPr bwMode="gray">
          <a:xfrm>
            <a:off x="415925" y="1951038"/>
            <a:ext cx="478948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4583" name="Rectangle 6"/>
          <p:cNvSpPr txBox="1">
            <a:spLocks noChangeArrowheads="1"/>
          </p:cNvSpPr>
          <p:nvPr>
            <p:custDataLst>
              <p:tags r:id="rId4"/>
            </p:custDataLst>
          </p:nvPr>
        </p:nvSpPr>
        <p:spPr bwMode="gray">
          <a:xfrm>
            <a:off x="415925" y="2116138"/>
            <a:ext cx="4789488" cy="318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95350" eaLnBrk="0" hangingPunct="0">
              <a:defRPr sz="1600">
                <a:solidFill>
                  <a:schemeClr val="tx1"/>
                </a:solidFill>
                <a:latin typeface="Arial" charset="0"/>
                <a:ea typeface="MS PGothic" pitchFamily="34" charset="-128"/>
              </a:defRPr>
            </a:lvl1pPr>
            <a:lvl2pPr marL="742950" indent="-285750" defTabSz="895350" eaLnBrk="0" hangingPunct="0">
              <a:defRPr sz="1600">
                <a:solidFill>
                  <a:schemeClr val="tx1"/>
                </a:solidFill>
                <a:latin typeface="Arial" charset="0"/>
                <a:ea typeface="MS PGothic" pitchFamily="34" charset="-128"/>
              </a:defRPr>
            </a:lvl2pPr>
            <a:lvl3pPr marL="1143000" indent="-228600" defTabSz="895350" eaLnBrk="0" hangingPunct="0">
              <a:defRPr sz="1600">
                <a:solidFill>
                  <a:schemeClr val="tx1"/>
                </a:solidFill>
                <a:latin typeface="Arial" charset="0"/>
                <a:ea typeface="MS PGothic" pitchFamily="34" charset="-128"/>
              </a:defRPr>
            </a:lvl3pPr>
            <a:lvl4pPr marL="1600200" indent="-228600" defTabSz="895350" eaLnBrk="0" hangingPunct="0">
              <a:defRPr sz="1600">
                <a:solidFill>
                  <a:schemeClr val="tx1"/>
                </a:solidFill>
                <a:latin typeface="Arial" charset="0"/>
                <a:ea typeface="MS PGothic" pitchFamily="34" charset="-128"/>
              </a:defRPr>
            </a:lvl4pPr>
            <a:lvl5pPr marL="2057400" indent="-228600" defTabSz="895350" eaLnBrk="0" hangingPunct="0">
              <a:defRPr sz="1600">
                <a:solidFill>
                  <a:schemeClr val="tx1"/>
                </a:solidFill>
                <a:latin typeface="Arial" charset="0"/>
                <a:ea typeface="MS PGothic" pitchFamily="34" charset="-128"/>
              </a:defRPr>
            </a:lvl5pPr>
            <a:lvl6pPr marL="2514600" indent="-228600" defTabSz="895350" eaLnBrk="0" fontAlgn="base" hangingPunct="0">
              <a:spcBef>
                <a:spcPct val="0"/>
              </a:spcBef>
              <a:spcAft>
                <a:spcPct val="0"/>
              </a:spcAft>
              <a:defRPr sz="1600">
                <a:solidFill>
                  <a:schemeClr val="tx1"/>
                </a:solidFill>
                <a:latin typeface="Arial" charset="0"/>
                <a:ea typeface="MS PGothic" pitchFamily="34" charset="-128"/>
              </a:defRPr>
            </a:lvl6pPr>
            <a:lvl7pPr marL="2971800" indent="-228600" defTabSz="895350" eaLnBrk="0" fontAlgn="base" hangingPunct="0">
              <a:spcBef>
                <a:spcPct val="0"/>
              </a:spcBef>
              <a:spcAft>
                <a:spcPct val="0"/>
              </a:spcAft>
              <a:defRPr sz="1600">
                <a:solidFill>
                  <a:schemeClr val="tx1"/>
                </a:solidFill>
                <a:latin typeface="Arial" charset="0"/>
                <a:ea typeface="MS PGothic" pitchFamily="34" charset="-128"/>
              </a:defRPr>
            </a:lvl7pPr>
            <a:lvl8pPr marL="3429000" indent="-228600" defTabSz="895350" eaLnBrk="0" fontAlgn="base" hangingPunct="0">
              <a:spcBef>
                <a:spcPct val="0"/>
              </a:spcBef>
              <a:spcAft>
                <a:spcPct val="0"/>
              </a:spcAft>
              <a:defRPr sz="1600">
                <a:solidFill>
                  <a:schemeClr val="tx1"/>
                </a:solidFill>
                <a:latin typeface="Arial" charset="0"/>
                <a:ea typeface="MS PGothic" pitchFamily="34" charset="-128"/>
              </a:defRPr>
            </a:lvl8pPr>
            <a:lvl9pPr marL="3886200" indent="-228600" defTabSz="895350" eaLnBrk="0" fontAlgn="base" hangingPunct="0">
              <a:spcBef>
                <a:spcPct val="0"/>
              </a:spcBef>
              <a:spcAft>
                <a:spcPct val="0"/>
              </a:spcAft>
              <a:defRPr sz="1600">
                <a:solidFill>
                  <a:schemeClr val="tx1"/>
                </a:solidFill>
                <a:latin typeface="Arial" charset="0"/>
                <a:ea typeface="MS PGothic" pitchFamily="34" charset="-128"/>
              </a:defRPr>
            </a:lvl9pPr>
          </a:lstStyle>
          <a:p>
            <a:pPr eaLnBrk="1" hangingPunct="1">
              <a:spcAft>
                <a:spcPts val="1200"/>
              </a:spcAft>
              <a:buClr>
                <a:schemeClr val="tx2"/>
              </a:buClr>
            </a:pPr>
            <a:r>
              <a:rPr lang="en-GB" sz="2000" smtClean="0">
                <a:solidFill>
                  <a:schemeClr val="bg1"/>
                </a:solidFill>
                <a:latin typeface="Century Gothic" pitchFamily="34" charset="0"/>
              </a:rPr>
              <a:t>Where you successful in achieving your objectives?</a:t>
            </a:r>
          </a:p>
          <a:p>
            <a:pPr eaLnBrk="1" hangingPunct="1">
              <a:spcAft>
                <a:spcPts val="1200"/>
              </a:spcAft>
              <a:buClr>
                <a:schemeClr val="tx2"/>
              </a:buClr>
            </a:pPr>
            <a:r>
              <a:rPr lang="en-GB" sz="2000" smtClean="0">
                <a:solidFill>
                  <a:schemeClr val="bg1"/>
                </a:solidFill>
                <a:latin typeface="Century Gothic" pitchFamily="34" charset="0"/>
              </a:rPr>
              <a:t>What worked better than in the previous period? </a:t>
            </a:r>
          </a:p>
          <a:p>
            <a:pPr eaLnBrk="1" hangingPunct="1">
              <a:spcAft>
                <a:spcPts val="1200"/>
              </a:spcAft>
              <a:buClr>
                <a:schemeClr val="tx2"/>
              </a:buClr>
            </a:pPr>
            <a:r>
              <a:rPr lang="en-GB" sz="2000" smtClean="0">
                <a:solidFill>
                  <a:schemeClr val="bg1"/>
                </a:solidFill>
                <a:latin typeface="Century Gothic" pitchFamily="34" charset="0"/>
              </a:rPr>
              <a:t>Why it worked better?</a:t>
            </a:r>
          </a:p>
          <a:p>
            <a:pPr eaLnBrk="1" hangingPunct="1">
              <a:spcAft>
                <a:spcPts val="1200"/>
              </a:spcAft>
              <a:buClr>
                <a:schemeClr val="tx2"/>
              </a:buClr>
            </a:pPr>
            <a:r>
              <a:rPr lang="en-GB" sz="2000" smtClean="0">
                <a:solidFill>
                  <a:schemeClr val="bg1"/>
                </a:solidFill>
                <a:latin typeface="Century Gothic" pitchFamily="34" charset="0"/>
              </a:rPr>
              <a:t>Do you see a value proposition for your clients?</a:t>
            </a:r>
          </a:p>
          <a:p>
            <a:pPr eaLnBrk="1" hangingPunct="1">
              <a:spcAft>
                <a:spcPts val="1200"/>
              </a:spcAft>
              <a:buClr>
                <a:schemeClr val="tx2"/>
              </a:buClr>
            </a:pPr>
            <a:r>
              <a:rPr lang="en-GB" sz="2000" smtClean="0">
                <a:solidFill>
                  <a:schemeClr val="bg1"/>
                </a:solidFill>
                <a:latin typeface="Century Gothic" pitchFamily="34" charset="0"/>
              </a:rPr>
              <a:t>Who won?</a:t>
            </a:r>
          </a:p>
          <a:p>
            <a:pPr eaLnBrk="1" hangingPunct="1">
              <a:buClr>
                <a:schemeClr val="tx2"/>
              </a:buClr>
            </a:pPr>
            <a:endParaRPr lang="en-GB" sz="2000" smtClean="0"/>
          </a:p>
          <a:p>
            <a:pPr eaLnBrk="1" hangingPunct="1">
              <a:spcAft>
                <a:spcPts val="1200"/>
              </a:spcAft>
              <a:buClr>
                <a:schemeClr val="tx2"/>
              </a:buClr>
            </a:pPr>
            <a:endParaRPr lang="en-GB" sz="2000" dirty="0">
              <a:solidFill>
                <a:schemeClr val="bg1"/>
              </a:solidFill>
              <a:latin typeface="Century Gothic" pitchFamily="34" charset="0"/>
            </a:endParaRPr>
          </a:p>
        </p:txBody>
      </p:sp>
    </p:spTree>
    <p:extLst>
      <p:ext uri="{BB962C8B-B14F-4D97-AF65-F5344CB8AC3E}">
        <p14:creationId xmlns:p14="http://schemas.microsoft.com/office/powerpoint/2010/main" val="13661899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5" descr="iStock_000019515449Medium"/>
          <p:cNvPicPr>
            <a:picLocks noChangeArrowheads="1"/>
          </p:cNvPicPr>
          <p:nvPr>
            <p:custDataLst>
              <p:tags r:id="rId1"/>
            </p:custDataLst>
          </p:nvPr>
        </p:nvPicPr>
        <p:blipFill>
          <a:blip r:embed="rId8">
            <a:lum bright="-10000"/>
            <a:extLst>
              <a:ext uri="{28A0092B-C50C-407E-A947-70E740481C1C}">
                <a14:useLocalDpi xmlns:a14="http://schemas.microsoft.com/office/drawing/2010/main"/>
              </a:ext>
            </a:extLst>
          </a:blip>
          <a:srcRect/>
          <a:stretch>
            <a:fillRect/>
          </a:stretch>
        </p:blipFill>
        <p:spPr bwMode="gray">
          <a:xfrm>
            <a:off x="0" y="0"/>
            <a:ext cx="8961438" cy="672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483" name="Group 1"/>
          <p:cNvGrpSpPr>
            <a:grpSpLocks/>
          </p:cNvGrpSpPr>
          <p:nvPr/>
        </p:nvGrpSpPr>
        <p:grpSpPr bwMode="gray">
          <a:xfrm>
            <a:off x="2587752" y="4592638"/>
            <a:ext cx="6360986" cy="1957387"/>
            <a:chOff x="3448050" y="1141185"/>
            <a:chExt cx="5513388" cy="1957615"/>
          </a:xfrm>
        </p:grpSpPr>
        <p:sp>
          <p:nvSpPr>
            <p:cNvPr id="11" name="Rectangle 10"/>
            <p:cNvSpPr/>
            <p:nvPr>
              <p:custDataLst>
                <p:tags r:id="rId2"/>
              </p:custDataLst>
            </p:nvPr>
          </p:nvSpPr>
          <p:spPr bwMode="gray">
            <a:xfrm>
              <a:off x="3448050" y="1141185"/>
              <a:ext cx="5513388" cy="1957615"/>
            </a:xfrm>
            <a:prstGeom prst="rect">
              <a:avLst/>
            </a:prstGeom>
            <a:solidFill>
              <a:schemeClr val="accent3">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dirty="0" err="1">
                <a:solidFill>
                  <a:schemeClr val="tx1"/>
                </a:solidFill>
              </a:endParaRPr>
            </a:p>
          </p:txBody>
        </p:sp>
        <p:cxnSp>
          <p:nvCxnSpPr>
            <p:cNvPr id="12" name="Straight Connector 11"/>
            <p:cNvCxnSpPr/>
            <p:nvPr>
              <p:custDataLst>
                <p:tags r:id="rId3"/>
              </p:custDataLst>
            </p:nvPr>
          </p:nvCxnSpPr>
          <p:spPr bwMode="gray">
            <a:xfrm>
              <a:off x="3573720" y="2003297"/>
              <a:ext cx="527373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486" name="Rectangle 6"/>
            <p:cNvSpPr txBox="1">
              <a:spLocks noChangeArrowheads="1"/>
            </p:cNvSpPr>
            <p:nvPr>
              <p:custDataLst>
                <p:tags r:id="rId4"/>
              </p:custDataLst>
            </p:nvPr>
          </p:nvSpPr>
          <p:spPr bwMode="gray">
            <a:xfrm>
              <a:off x="3573943" y="1268088"/>
              <a:ext cx="5273451" cy="615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eaLnBrk="0" hangingPunct="0">
                <a:defRPr sz="1600">
                  <a:solidFill>
                    <a:schemeClr val="tx1"/>
                  </a:solidFill>
                  <a:latin typeface="Arial" charset="0"/>
                  <a:ea typeface="MS PGothic" pitchFamily="34" charset="-128"/>
                </a:defRPr>
              </a:lvl1pPr>
              <a:lvl2pPr marL="742950" indent="-285750" defTabSz="895350" eaLnBrk="0" hangingPunct="0">
                <a:defRPr sz="1600">
                  <a:solidFill>
                    <a:schemeClr val="tx1"/>
                  </a:solidFill>
                  <a:latin typeface="Arial" charset="0"/>
                  <a:ea typeface="MS PGothic" pitchFamily="34" charset="-128"/>
                </a:defRPr>
              </a:lvl2pPr>
              <a:lvl3pPr marL="1143000" indent="-228600" defTabSz="895350" eaLnBrk="0" hangingPunct="0">
                <a:defRPr sz="1600">
                  <a:solidFill>
                    <a:schemeClr val="tx1"/>
                  </a:solidFill>
                  <a:latin typeface="Arial" charset="0"/>
                  <a:ea typeface="MS PGothic" pitchFamily="34" charset="-128"/>
                </a:defRPr>
              </a:lvl3pPr>
              <a:lvl4pPr marL="1600200" indent="-228600" defTabSz="895350" eaLnBrk="0" hangingPunct="0">
                <a:defRPr sz="1600">
                  <a:solidFill>
                    <a:schemeClr val="tx1"/>
                  </a:solidFill>
                  <a:latin typeface="Arial" charset="0"/>
                  <a:ea typeface="MS PGothic" pitchFamily="34" charset="-128"/>
                </a:defRPr>
              </a:lvl4pPr>
              <a:lvl5pPr marL="2057400" indent="-228600" defTabSz="895350" eaLnBrk="0" hangingPunct="0">
                <a:defRPr sz="1600">
                  <a:solidFill>
                    <a:schemeClr val="tx1"/>
                  </a:solidFill>
                  <a:latin typeface="Arial" charset="0"/>
                  <a:ea typeface="MS PGothic" pitchFamily="34" charset="-128"/>
                </a:defRPr>
              </a:lvl5pPr>
              <a:lvl6pPr marL="2514600" indent="-228600" defTabSz="895350" eaLnBrk="0" fontAlgn="base" hangingPunct="0">
                <a:spcBef>
                  <a:spcPct val="0"/>
                </a:spcBef>
                <a:spcAft>
                  <a:spcPct val="0"/>
                </a:spcAft>
                <a:defRPr sz="1600">
                  <a:solidFill>
                    <a:schemeClr val="tx1"/>
                  </a:solidFill>
                  <a:latin typeface="Arial" charset="0"/>
                  <a:ea typeface="MS PGothic" pitchFamily="34" charset="-128"/>
                </a:defRPr>
              </a:lvl6pPr>
              <a:lvl7pPr marL="2971800" indent="-228600" defTabSz="895350" eaLnBrk="0" fontAlgn="base" hangingPunct="0">
                <a:spcBef>
                  <a:spcPct val="0"/>
                </a:spcBef>
                <a:spcAft>
                  <a:spcPct val="0"/>
                </a:spcAft>
                <a:defRPr sz="1600">
                  <a:solidFill>
                    <a:schemeClr val="tx1"/>
                  </a:solidFill>
                  <a:latin typeface="Arial" charset="0"/>
                  <a:ea typeface="MS PGothic" pitchFamily="34" charset="-128"/>
                </a:defRPr>
              </a:lvl7pPr>
              <a:lvl8pPr marL="3429000" indent="-228600" defTabSz="895350" eaLnBrk="0" fontAlgn="base" hangingPunct="0">
                <a:spcBef>
                  <a:spcPct val="0"/>
                </a:spcBef>
                <a:spcAft>
                  <a:spcPct val="0"/>
                </a:spcAft>
                <a:defRPr sz="1600">
                  <a:solidFill>
                    <a:schemeClr val="tx1"/>
                  </a:solidFill>
                  <a:latin typeface="Arial" charset="0"/>
                  <a:ea typeface="MS PGothic" pitchFamily="34" charset="-128"/>
                </a:defRPr>
              </a:lvl8pPr>
              <a:lvl9pPr marL="3886200" indent="-228600" defTabSz="895350" eaLnBrk="0" fontAlgn="base" hangingPunct="0">
                <a:spcBef>
                  <a:spcPct val="0"/>
                </a:spcBef>
                <a:spcAft>
                  <a:spcPct val="0"/>
                </a:spcAft>
                <a:defRPr sz="1600">
                  <a:solidFill>
                    <a:schemeClr val="tx1"/>
                  </a:solidFill>
                  <a:latin typeface="Arial" charset="0"/>
                  <a:ea typeface="MS PGothic" pitchFamily="34" charset="-128"/>
                </a:defRPr>
              </a:lvl9pPr>
            </a:lstStyle>
            <a:p>
              <a:pPr eaLnBrk="1" hangingPunct="1">
                <a:spcAft>
                  <a:spcPts val="1200"/>
                </a:spcAft>
                <a:buClr>
                  <a:schemeClr val="tx2"/>
                </a:buClr>
              </a:pPr>
              <a:r>
                <a:rPr lang="en-GB" sz="4000" smtClean="0">
                  <a:solidFill>
                    <a:schemeClr val="bg1"/>
                  </a:solidFill>
                  <a:latin typeface="Century Gothic" pitchFamily="34" charset="0"/>
                </a:rPr>
                <a:t>Key learning</a:t>
              </a:r>
              <a:endParaRPr lang="en-GB" sz="4000">
                <a:solidFill>
                  <a:schemeClr val="bg1"/>
                </a:solidFill>
                <a:latin typeface="Century Gothic" pitchFamily="34" charset="0"/>
              </a:endParaRPr>
            </a:p>
          </p:txBody>
        </p:sp>
        <p:sp>
          <p:nvSpPr>
            <p:cNvPr id="20487" name="Rectangle 6"/>
            <p:cNvSpPr txBox="1">
              <a:spLocks noChangeArrowheads="1"/>
            </p:cNvSpPr>
            <p:nvPr>
              <p:custDataLst>
                <p:tags r:id="rId5"/>
              </p:custDataLst>
            </p:nvPr>
          </p:nvSpPr>
          <p:spPr bwMode="gray">
            <a:xfrm>
              <a:off x="3573943" y="2110042"/>
              <a:ext cx="5273452" cy="769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defTabSz="895350" eaLnBrk="0" hangingPunct="0">
                <a:defRPr sz="1600">
                  <a:solidFill>
                    <a:schemeClr val="tx1"/>
                  </a:solidFill>
                  <a:latin typeface="Arial" charset="0"/>
                  <a:ea typeface="MS PGothic" pitchFamily="34" charset="-128"/>
                </a:defRPr>
              </a:lvl1pPr>
              <a:lvl2pPr marL="742950" indent="-285750" defTabSz="895350" eaLnBrk="0" hangingPunct="0">
                <a:defRPr sz="1600">
                  <a:solidFill>
                    <a:schemeClr val="tx1"/>
                  </a:solidFill>
                  <a:latin typeface="Arial" charset="0"/>
                  <a:ea typeface="MS PGothic" pitchFamily="34" charset="-128"/>
                </a:defRPr>
              </a:lvl2pPr>
              <a:lvl3pPr marL="1143000" indent="-228600" defTabSz="895350" eaLnBrk="0" hangingPunct="0">
                <a:defRPr sz="1600">
                  <a:solidFill>
                    <a:schemeClr val="tx1"/>
                  </a:solidFill>
                  <a:latin typeface="Arial" charset="0"/>
                  <a:ea typeface="MS PGothic" pitchFamily="34" charset="-128"/>
                </a:defRPr>
              </a:lvl3pPr>
              <a:lvl4pPr marL="1600200" indent="-228600" defTabSz="895350" eaLnBrk="0" hangingPunct="0">
                <a:defRPr sz="1600">
                  <a:solidFill>
                    <a:schemeClr val="tx1"/>
                  </a:solidFill>
                  <a:latin typeface="Arial" charset="0"/>
                  <a:ea typeface="MS PGothic" pitchFamily="34" charset="-128"/>
                </a:defRPr>
              </a:lvl4pPr>
              <a:lvl5pPr marL="2057400" indent="-228600" defTabSz="895350" eaLnBrk="0" hangingPunct="0">
                <a:defRPr sz="1600">
                  <a:solidFill>
                    <a:schemeClr val="tx1"/>
                  </a:solidFill>
                  <a:latin typeface="Arial" charset="0"/>
                  <a:ea typeface="MS PGothic" pitchFamily="34" charset="-128"/>
                </a:defRPr>
              </a:lvl5pPr>
              <a:lvl6pPr marL="2514600" indent="-228600" defTabSz="895350" eaLnBrk="0" fontAlgn="base" hangingPunct="0">
                <a:spcBef>
                  <a:spcPct val="0"/>
                </a:spcBef>
                <a:spcAft>
                  <a:spcPct val="0"/>
                </a:spcAft>
                <a:defRPr sz="1600">
                  <a:solidFill>
                    <a:schemeClr val="tx1"/>
                  </a:solidFill>
                  <a:latin typeface="Arial" charset="0"/>
                  <a:ea typeface="MS PGothic" pitchFamily="34" charset="-128"/>
                </a:defRPr>
              </a:lvl6pPr>
              <a:lvl7pPr marL="2971800" indent="-228600" defTabSz="895350" eaLnBrk="0" fontAlgn="base" hangingPunct="0">
                <a:spcBef>
                  <a:spcPct val="0"/>
                </a:spcBef>
                <a:spcAft>
                  <a:spcPct val="0"/>
                </a:spcAft>
                <a:defRPr sz="1600">
                  <a:solidFill>
                    <a:schemeClr val="tx1"/>
                  </a:solidFill>
                  <a:latin typeface="Arial" charset="0"/>
                  <a:ea typeface="MS PGothic" pitchFamily="34" charset="-128"/>
                </a:defRPr>
              </a:lvl7pPr>
              <a:lvl8pPr marL="3429000" indent="-228600" defTabSz="895350" eaLnBrk="0" fontAlgn="base" hangingPunct="0">
                <a:spcBef>
                  <a:spcPct val="0"/>
                </a:spcBef>
                <a:spcAft>
                  <a:spcPct val="0"/>
                </a:spcAft>
                <a:defRPr sz="1600">
                  <a:solidFill>
                    <a:schemeClr val="tx1"/>
                  </a:solidFill>
                  <a:latin typeface="Arial" charset="0"/>
                  <a:ea typeface="MS PGothic" pitchFamily="34" charset="-128"/>
                </a:defRPr>
              </a:lvl8pPr>
              <a:lvl9pPr marL="3886200" indent="-228600" defTabSz="895350" eaLnBrk="0" fontAlgn="base" hangingPunct="0">
                <a:spcBef>
                  <a:spcPct val="0"/>
                </a:spcBef>
                <a:spcAft>
                  <a:spcPct val="0"/>
                </a:spcAft>
                <a:defRPr sz="1600">
                  <a:solidFill>
                    <a:schemeClr val="tx1"/>
                  </a:solidFill>
                  <a:latin typeface="Arial" charset="0"/>
                  <a:ea typeface="MS PGothic" pitchFamily="34" charset="-128"/>
                </a:defRPr>
              </a:lvl9pPr>
            </a:lstStyle>
            <a:p>
              <a:pPr eaLnBrk="1" hangingPunct="1">
                <a:spcAft>
                  <a:spcPts val="1200"/>
                </a:spcAft>
                <a:buClr>
                  <a:schemeClr val="bg1"/>
                </a:buClr>
                <a:buFont typeface="Wingdings" pitchFamily="2" charset="2"/>
                <a:buChar char="§"/>
              </a:pPr>
              <a:r>
                <a:rPr lang="en-GB" sz="2000" smtClean="0">
                  <a:solidFill>
                    <a:schemeClr val="bg1"/>
                  </a:solidFill>
                  <a:latin typeface="Century Gothic" pitchFamily="34" charset="0"/>
                </a:rPr>
                <a:t>Importance of transparency</a:t>
              </a:r>
            </a:p>
            <a:p>
              <a:pPr eaLnBrk="1" hangingPunct="1">
                <a:spcAft>
                  <a:spcPts val="1200"/>
                </a:spcAft>
                <a:buClr>
                  <a:schemeClr val="bg1"/>
                </a:buClr>
                <a:buFont typeface="Wingdings" pitchFamily="2" charset="2"/>
                <a:buChar char="§"/>
              </a:pPr>
              <a:r>
                <a:rPr lang="en-GB" sz="2000" smtClean="0">
                  <a:solidFill>
                    <a:schemeClr val="bg1"/>
                  </a:solidFill>
                  <a:latin typeface="Century Gothic" pitchFamily="34" charset="0"/>
                </a:rPr>
                <a:t>Silo optima do not create optimal flow</a:t>
              </a:r>
              <a:endParaRPr lang="en-GB" sz="2000" dirty="0">
                <a:solidFill>
                  <a:schemeClr val="bg1"/>
                </a:solidFill>
                <a:latin typeface="Century Gothic" pitchFamily="34" charset="0"/>
              </a:endParaRPr>
            </a:p>
          </p:txBody>
        </p:sp>
      </p:grpSp>
      <p:grpSp>
        <p:nvGrpSpPr>
          <p:cNvPr id="8" name="Group 7"/>
          <p:cNvGrpSpPr/>
          <p:nvPr/>
        </p:nvGrpSpPr>
        <p:grpSpPr>
          <a:xfrm>
            <a:off x="5418486" y="285750"/>
            <a:ext cx="3319114" cy="212366"/>
            <a:chOff x="5418486" y="285750"/>
            <a:chExt cx="3319114" cy="212366"/>
          </a:xfrm>
        </p:grpSpPr>
        <p:sp>
          <p:nvSpPr>
            <p:cNvPr id="9" name="StickerRectangle"/>
            <p:cNvSpPr>
              <a:spLocks noChangeArrowheads="1"/>
            </p:cNvSpPr>
            <p:nvPr/>
          </p:nvSpPr>
          <p:spPr bwMode="auto">
            <a:xfrm>
              <a:off x="5418486" y="285750"/>
              <a:ext cx="3319114"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GB" sz="1200" b="1" smtClean="0">
                  <a:solidFill>
                    <a:srgbClr val="FF0000"/>
                  </a:solidFill>
                  <a:latin typeface="+mn-lt"/>
                </a:rPr>
                <a:t>TO BE SHARED DURING BRIEFING SECTION</a:t>
              </a:r>
              <a:endParaRPr lang="en-GB" sz="1200" b="1" dirty="0">
                <a:solidFill>
                  <a:srgbClr val="FF0000"/>
                </a:solidFill>
                <a:latin typeface="+mn-lt"/>
              </a:endParaRPr>
            </a:p>
          </p:txBody>
        </p:sp>
        <p:cxnSp>
          <p:nvCxnSpPr>
            <p:cNvPr id="10" name="AutoShape 31"/>
            <p:cNvCxnSpPr>
              <a:cxnSpLocks noChangeShapeType="1"/>
              <a:stCxn id="9" idx="2"/>
              <a:endCxn id="9" idx="4"/>
            </p:cNvCxnSpPr>
            <p:nvPr/>
          </p:nvCxnSpPr>
          <p:spPr bwMode="auto">
            <a:xfrm>
              <a:off x="5418486" y="285750"/>
              <a:ext cx="0" cy="212366"/>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cxnSp>
          <p:nvCxnSpPr>
            <p:cNvPr id="13" name="AutoShape 32"/>
            <p:cNvCxnSpPr>
              <a:cxnSpLocks noChangeShapeType="1"/>
              <a:stCxn id="9" idx="4"/>
              <a:endCxn id="9" idx="6"/>
            </p:cNvCxnSpPr>
            <p:nvPr/>
          </p:nvCxnSpPr>
          <p:spPr bwMode="auto">
            <a:xfrm>
              <a:off x="5418486" y="498116"/>
              <a:ext cx="3319114" cy="0"/>
            </a:xfrm>
            <a:prstGeom prst="straightConnector1">
              <a:avLst/>
            </a:prstGeom>
            <a:noFill/>
            <a:ln w="25400">
              <a:solidFill>
                <a:srgbClr val="FF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21716548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p:cNvPicPr>
          <p:nvPr/>
        </p:nvPicPr>
        <p:blipFill>
          <a:blip r:embed="rId7">
            <a:extLst>
              <a:ext uri="{28A0092B-C50C-407E-A947-70E740481C1C}">
                <a14:useLocalDpi xmlns:a14="http://schemas.microsoft.com/office/drawing/2010/main"/>
              </a:ext>
            </a:extLst>
          </a:blip>
          <a:srcRect/>
          <a:stretch>
            <a:fillRect/>
          </a:stretch>
        </p:blipFill>
        <p:spPr bwMode="gray">
          <a:xfrm>
            <a:off x="0" y="0"/>
            <a:ext cx="8959850" cy="672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custDataLst>
              <p:tags r:id="rId1"/>
            </p:custDataLst>
          </p:nvPr>
        </p:nvSpPr>
        <p:spPr bwMode="gray">
          <a:xfrm>
            <a:off x="147638" y="4049713"/>
            <a:ext cx="5989637" cy="2286000"/>
          </a:xfrm>
          <a:prstGeom prst="rect">
            <a:avLst/>
          </a:prstGeom>
          <a:solidFill>
            <a:schemeClr val="accent3">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endParaRPr lang="en-GB" dirty="0" err="1">
              <a:solidFill>
                <a:schemeClr val="tx1"/>
              </a:solidFill>
            </a:endParaRPr>
          </a:p>
        </p:txBody>
      </p:sp>
      <p:cxnSp>
        <p:nvCxnSpPr>
          <p:cNvPr id="12" name="Straight Connector 11"/>
          <p:cNvCxnSpPr/>
          <p:nvPr>
            <p:custDataLst>
              <p:tags r:id="rId2"/>
            </p:custDataLst>
          </p:nvPr>
        </p:nvCxnSpPr>
        <p:spPr bwMode="gray">
          <a:xfrm>
            <a:off x="284163" y="4837113"/>
            <a:ext cx="572928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1510" name="Rectangle 6"/>
          <p:cNvSpPr txBox="1">
            <a:spLocks noChangeArrowheads="1"/>
          </p:cNvSpPr>
          <p:nvPr>
            <p:custDataLst>
              <p:tags r:id="rId3"/>
            </p:custDataLst>
          </p:nvPr>
        </p:nvSpPr>
        <p:spPr bwMode="gray">
          <a:xfrm>
            <a:off x="284163" y="4102100"/>
            <a:ext cx="5729287"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eaLnBrk="0" hangingPunct="0">
              <a:defRPr sz="1600">
                <a:solidFill>
                  <a:schemeClr val="tx1"/>
                </a:solidFill>
                <a:latin typeface="Arial" charset="0"/>
                <a:ea typeface="MS PGothic" pitchFamily="34" charset="-128"/>
              </a:defRPr>
            </a:lvl1pPr>
            <a:lvl2pPr marL="742950" indent="-285750" defTabSz="895350" eaLnBrk="0" hangingPunct="0">
              <a:defRPr sz="1600">
                <a:solidFill>
                  <a:schemeClr val="tx1"/>
                </a:solidFill>
                <a:latin typeface="Arial" charset="0"/>
                <a:ea typeface="MS PGothic" pitchFamily="34" charset="-128"/>
              </a:defRPr>
            </a:lvl2pPr>
            <a:lvl3pPr marL="1143000" indent="-228600" defTabSz="895350" eaLnBrk="0" hangingPunct="0">
              <a:defRPr sz="1600">
                <a:solidFill>
                  <a:schemeClr val="tx1"/>
                </a:solidFill>
                <a:latin typeface="Arial" charset="0"/>
                <a:ea typeface="MS PGothic" pitchFamily="34" charset="-128"/>
              </a:defRPr>
            </a:lvl3pPr>
            <a:lvl4pPr marL="1600200" indent="-228600" defTabSz="895350" eaLnBrk="0" hangingPunct="0">
              <a:defRPr sz="1600">
                <a:solidFill>
                  <a:schemeClr val="tx1"/>
                </a:solidFill>
                <a:latin typeface="Arial" charset="0"/>
                <a:ea typeface="MS PGothic" pitchFamily="34" charset="-128"/>
              </a:defRPr>
            </a:lvl4pPr>
            <a:lvl5pPr marL="2057400" indent="-228600" defTabSz="895350" eaLnBrk="0" hangingPunct="0">
              <a:defRPr sz="1600">
                <a:solidFill>
                  <a:schemeClr val="tx1"/>
                </a:solidFill>
                <a:latin typeface="Arial" charset="0"/>
                <a:ea typeface="MS PGothic" pitchFamily="34" charset="-128"/>
              </a:defRPr>
            </a:lvl5pPr>
            <a:lvl6pPr marL="2514600" indent="-228600" defTabSz="895350" eaLnBrk="0" fontAlgn="base" hangingPunct="0">
              <a:spcBef>
                <a:spcPct val="0"/>
              </a:spcBef>
              <a:spcAft>
                <a:spcPct val="0"/>
              </a:spcAft>
              <a:defRPr sz="1600">
                <a:solidFill>
                  <a:schemeClr val="tx1"/>
                </a:solidFill>
                <a:latin typeface="Arial" charset="0"/>
                <a:ea typeface="MS PGothic" pitchFamily="34" charset="-128"/>
              </a:defRPr>
            </a:lvl6pPr>
            <a:lvl7pPr marL="2971800" indent="-228600" defTabSz="895350" eaLnBrk="0" fontAlgn="base" hangingPunct="0">
              <a:spcBef>
                <a:spcPct val="0"/>
              </a:spcBef>
              <a:spcAft>
                <a:spcPct val="0"/>
              </a:spcAft>
              <a:defRPr sz="1600">
                <a:solidFill>
                  <a:schemeClr val="tx1"/>
                </a:solidFill>
                <a:latin typeface="Arial" charset="0"/>
                <a:ea typeface="MS PGothic" pitchFamily="34" charset="-128"/>
              </a:defRPr>
            </a:lvl7pPr>
            <a:lvl8pPr marL="3429000" indent="-228600" defTabSz="895350" eaLnBrk="0" fontAlgn="base" hangingPunct="0">
              <a:spcBef>
                <a:spcPct val="0"/>
              </a:spcBef>
              <a:spcAft>
                <a:spcPct val="0"/>
              </a:spcAft>
              <a:defRPr sz="1600">
                <a:solidFill>
                  <a:schemeClr val="tx1"/>
                </a:solidFill>
                <a:latin typeface="Arial" charset="0"/>
                <a:ea typeface="MS PGothic" pitchFamily="34" charset="-128"/>
              </a:defRPr>
            </a:lvl8pPr>
            <a:lvl9pPr marL="3886200" indent="-228600" defTabSz="895350" eaLnBrk="0" fontAlgn="base" hangingPunct="0">
              <a:spcBef>
                <a:spcPct val="0"/>
              </a:spcBef>
              <a:spcAft>
                <a:spcPct val="0"/>
              </a:spcAft>
              <a:defRPr sz="1600">
                <a:solidFill>
                  <a:schemeClr val="tx1"/>
                </a:solidFill>
                <a:latin typeface="Arial" charset="0"/>
                <a:ea typeface="MS PGothic" pitchFamily="34" charset="-128"/>
              </a:defRPr>
            </a:lvl9pPr>
          </a:lstStyle>
          <a:p>
            <a:pPr eaLnBrk="1" hangingPunct="1">
              <a:spcAft>
                <a:spcPts val="1200"/>
              </a:spcAft>
              <a:buClr>
                <a:schemeClr val="tx2"/>
              </a:buClr>
            </a:pPr>
            <a:r>
              <a:rPr lang="en-GB" sz="4000" smtClean="0">
                <a:solidFill>
                  <a:schemeClr val="bg1"/>
                </a:solidFill>
                <a:latin typeface="Century Gothic" pitchFamily="34" charset="0"/>
              </a:rPr>
              <a:t>Key learning</a:t>
            </a:r>
            <a:endParaRPr lang="en-GB" sz="4000">
              <a:solidFill>
                <a:schemeClr val="bg1"/>
              </a:solidFill>
              <a:latin typeface="Century Gothic" pitchFamily="34" charset="0"/>
            </a:endParaRPr>
          </a:p>
        </p:txBody>
      </p:sp>
      <p:sp>
        <p:nvSpPr>
          <p:cNvPr id="21511" name="Rectangle 6"/>
          <p:cNvSpPr txBox="1">
            <a:spLocks noChangeArrowheads="1"/>
          </p:cNvSpPr>
          <p:nvPr>
            <p:custDataLst>
              <p:tags r:id="rId4"/>
            </p:custDataLst>
          </p:nvPr>
        </p:nvSpPr>
        <p:spPr bwMode="gray">
          <a:xfrm>
            <a:off x="284163" y="4943475"/>
            <a:ext cx="5729287"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342900" indent="-342900" defTabSz="895350" eaLnBrk="0" hangingPunct="0">
              <a:defRPr sz="1600">
                <a:solidFill>
                  <a:schemeClr val="tx1"/>
                </a:solidFill>
                <a:latin typeface="Arial" charset="0"/>
                <a:ea typeface="MS PGothic" pitchFamily="34" charset="-128"/>
              </a:defRPr>
            </a:lvl1pPr>
            <a:lvl2pPr marL="742950" indent="-285750" defTabSz="895350" eaLnBrk="0" hangingPunct="0">
              <a:defRPr sz="1600">
                <a:solidFill>
                  <a:schemeClr val="tx1"/>
                </a:solidFill>
                <a:latin typeface="Arial" charset="0"/>
                <a:ea typeface="MS PGothic" pitchFamily="34" charset="-128"/>
              </a:defRPr>
            </a:lvl2pPr>
            <a:lvl3pPr marL="1143000" indent="-228600" defTabSz="895350" eaLnBrk="0" hangingPunct="0">
              <a:defRPr sz="1600">
                <a:solidFill>
                  <a:schemeClr val="tx1"/>
                </a:solidFill>
                <a:latin typeface="Arial" charset="0"/>
                <a:ea typeface="MS PGothic" pitchFamily="34" charset="-128"/>
              </a:defRPr>
            </a:lvl3pPr>
            <a:lvl4pPr marL="1600200" indent="-228600" defTabSz="895350" eaLnBrk="0" hangingPunct="0">
              <a:defRPr sz="1600">
                <a:solidFill>
                  <a:schemeClr val="tx1"/>
                </a:solidFill>
                <a:latin typeface="Arial" charset="0"/>
                <a:ea typeface="MS PGothic" pitchFamily="34" charset="-128"/>
              </a:defRPr>
            </a:lvl4pPr>
            <a:lvl5pPr marL="2057400" indent="-228600" defTabSz="895350" eaLnBrk="0" hangingPunct="0">
              <a:defRPr sz="1600">
                <a:solidFill>
                  <a:schemeClr val="tx1"/>
                </a:solidFill>
                <a:latin typeface="Arial" charset="0"/>
                <a:ea typeface="MS PGothic" pitchFamily="34" charset="-128"/>
              </a:defRPr>
            </a:lvl5pPr>
            <a:lvl6pPr marL="2514600" indent="-228600" defTabSz="895350" eaLnBrk="0" fontAlgn="base" hangingPunct="0">
              <a:spcBef>
                <a:spcPct val="0"/>
              </a:spcBef>
              <a:spcAft>
                <a:spcPct val="0"/>
              </a:spcAft>
              <a:defRPr sz="1600">
                <a:solidFill>
                  <a:schemeClr val="tx1"/>
                </a:solidFill>
                <a:latin typeface="Arial" charset="0"/>
                <a:ea typeface="MS PGothic" pitchFamily="34" charset="-128"/>
              </a:defRPr>
            </a:lvl6pPr>
            <a:lvl7pPr marL="2971800" indent="-228600" defTabSz="895350" eaLnBrk="0" fontAlgn="base" hangingPunct="0">
              <a:spcBef>
                <a:spcPct val="0"/>
              </a:spcBef>
              <a:spcAft>
                <a:spcPct val="0"/>
              </a:spcAft>
              <a:defRPr sz="1600">
                <a:solidFill>
                  <a:schemeClr val="tx1"/>
                </a:solidFill>
                <a:latin typeface="Arial" charset="0"/>
                <a:ea typeface="MS PGothic" pitchFamily="34" charset="-128"/>
              </a:defRPr>
            </a:lvl7pPr>
            <a:lvl8pPr marL="3429000" indent="-228600" defTabSz="895350" eaLnBrk="0" fontAlgn="base" hangingPunct="0">
              <a:spcBef>
                <a:spcPct val="0"/>
              </a:spcBef>
              <a:spcAft>
                <a:spcPct val="0"/>
              </a:spcAft>
              <a:defRPr sz="1600">
                <a:solidFill>
                  <a:schemeClr val="tx1"/>
                </a:solidFill>
                <a:latin typeface="Arial" charset="0"/>
                <a:ea typeface="MS PGothic" pitchFamily="34" charset="-128"/>
              </a:defRPr>
            </a:lvl8pPr>
            <a:lvl9pPr marL="3886200" indent="-228600" defTabSz="895350" eaLnBrk="0" fontAlgn="base" hangingPunct="0">
              <a:spcBef>
                <a:spcPct val="0"/>
              </a:spcBef>
              <a:spcAft>
                <a:spcPct val="0"/>
              </a:spcAft>
              <a:defRPr sz="1600">
                <a:solidFill>
                  <a:schemeClr val="tx1"/>
                </a:solidFill>
                <a:latin typeface="Arial" charset="0"/>
                <a:ea typeface="MS PGothic" pitchFamily="34" charset="-128"/>
              </a:defRPr>
            </a:lvl9pPr>
          </a:lstStyle>
          <a:p>
            <a:pPr eaLnBrk="1" hangingPunct="1">
              <a:spcAft>
                <a:spcPts val="1200"/>
              </a:spcAft>
              <a:buClr>
                <a:schemeClr val="bg1"/>
              </a:buClr>
              <a:buFont typeface="Wingdings" pitchFamily="2" charset="2"/>
              <a:buChar char="§"/>
            </a:pPr>
            <a:r>
              <a:rPr lang="en-GB" sz="2000" smtClean="0">
                <a:solidFill>
                  <a:schemeClr val="bg1"/>
                </a:solidFill>
                <a:latin typeface="Century Gothic" pitchFamily="34" charset="0"/>
              </a:rPr>
              <a:t>Importance of alignment</a:t>
            </a:r>
          </a:p>
          <a:p>
            <a:pPr eaLnBrk="1" hangingPunct="1">
              <a:spcAft>
                <a:spcPts val="1200"/>
              </a:spcAft>
              <a:buClr>
                <a:schemeClr val="bg1"/>
              </a:buClr>
              <a:buFont typeface="Wingdings" pitchFamily="2" charset="2"/>
              <a:buChar char="§"/>
            </a:pPr>
            <a:r>
              <a:rPr lang="en-GB" sz="2000" smtClean="0">
                <a:solidFill>
                  <a:schemeClr val="bg1"/>
                </a:solidFill>
                <a:latin typeface="Century Gothic" pitchFamily="34" charset="0"/>
              </a:rPr>
              <a:t>Power of shared objectives</a:t>
            </a:r>
          </a:p>
          <a:p>
            <a:pPr eaLnBrk="1" hangingPunct="1">
              <a:spcAft>
                <a:spcPts val="1200"/>
              </a:spcAft>
              <a:buClr>
                <a:schemeClr val="bg1"/>
              </a:buClr>
              <a:buFont typeface="Wingdings" pitchFamily="2" charset="2"/>
              <a:buChar char="§"/>
            </a:pPr>
            <a:r>
              <a:rPr lang="en-GB" sz="2000" smtClean="0">
                <a:solidFill>
                  <a:schemeClr val="bg1"/>
                </a:solidFill>
                <a:latin typeface="Century Gothic" pitchFamily="34" charset="0"/>
              </a:rPr>
              <a:t>Challenges of supply chain management</a:t>
            </a:r>
            <a:endParaRPr lang="en-GB" sz="2000" dirty="0">
              <a:solidFill>
                <a:schemeClr val="bg1"/>
              </a:solidFill>
              <a:latin typeface="Century Gothic" pitchFamily="34" charset="0"/>
            </a:endParaRPr>
          </a:p>
        </p:txBody>
      </p:sp>
      <p:grpSp>
        <p:nvGrpSpPr>
          <p:cNvPr id="2" name="Group 1"/>
          <p:cNvGrpSpPr/>
          <p:nvPr/>
        </p:nvGrpSpPr>
        <p:grpSpPr>
          <a:xfrm>
            <a:off x="5418486" y="285750"/>
            <a:ext cx="3319114" cy="212366"/>
            <a:chOff x="5418486" y="285750"/>
            <a:chExt cx="3319114" cy="212366"/>
          </a:xfrm>
        </p:grpSpPr>
        <p:sp>
          <p:nvSpPr>
            <p:cNvPr id="8" name="StickerRectangle"/>
            <p:cNvSpPr>
              <a:spLocks noChangeArrowheads="1"/>
            </p:cNvSpPr>
            <p:nvPr/>
          </p:nvSpPr>
          <p:spPr bwMode="auto">
            <a:xfrm>
              <a:off x="5418486" y="285750"/>
              <a:ext cx="3319114"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GB" sz="1200" b="1" smtClean="0">
                  <a:solidFill>
                    <a:srgbClr val="FF0000"/>
                  </a:solidFill>
                  <a:latin typeface="+mn-lt"/>
                </a:rPr>
                <a:t>TO BE SHARED DURING BRIEFING SECTION</a:t>
              </a:r>
              <a:endParaRPr lang="en-GB" sz="1200" b="1" dirty="0">
                <a:solidFill>
                  <a:srgbClr val="FF0000"/>
                </a:solidFill>
                <a:latin typeface="+mn-lt"/>
              </a:endParaRPr>
            </a:p>
          </p:txBody>
        </p:sp>
        <p:cxnSp>
          <p:nvCxnSpPr>
            <p:cNvPr id="9" name="AutoShape 31"/>
            <p:cNvCxnSpPr>
              <a:cxnSpLocks noChangeShapeType="1"/>
              <a:stCxn id="8" idx="2"/>
              <a:endCxn id="8" idx="4"/>
            </p:cNvCxnSpPr>
            <p:nvPr/>
          </p:nvCxnSpPr>
          <p:spPr bwMode="auto">
            <a:xfrm>
              <a:off x="5418486" y="285750"/>
              <a:ext cx="0" cy="212366"/>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cxnSp>
          <p:nvCxnSpPr>
            <p:cNvPr id="10" name="AutoShape 32"/>
            <p:cNvCxnSpPr>
              <a:cxnSpLocks noChangeShapeType="1"/>
              <a:stCxn id="8" idx="4"/>
              <a:endCxn id="8" idx="6"/>
            </p:cNvCxnSpPr>
            <p:nvPr/>
          </p:nvCxnSpPr>
          <p:spPr bwMode="auto">
            <a:xfrm>
              <a:off x="5418486" y="498116"/>
              <a:ext cx="3319114" cy="0"/>
            </a:xfrm>
            <a:prstGeom prst="straightConnector1">
              <a:avLst/>
            </a:prstGeom>
            <a:noFill/>
            <a:ln w="25400">
              <a:solidFill>
                <a:srgbClr val="FF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762598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1" hidden="1"/>
          <p:cNvGraphicFramePr>
            <a:graphicFrameLocks noChangeAspect="1"/>
          </p:cNvGraphicFramePr>
          <p:nvPr>
            <p:custDataLst>
              <p:tags r:id="rId2"/>
            </p:custDataLst>
            <p:extLst>
              <p:ext uri="{D42A27DB-BD31-4B8C-83A1-F6EECF244321}">
                <p14:modId xmlns:p14="http://schemas.microsoft.com/office/powerpoint/2010/main" val="126456529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67411" name="think-cell Slide" r:id="rId5" imgW="360" imgH="360" progId="TCLayout.ActiveDocument.1">
                  <p:embed/>
                </p:oleObj>
              </mc:Choice>
              <mc:Fallback>
                <p:oleObj name="think-cell Slid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7651" name="Picture 7"/>
          <p:cNvPicPr>
            <a:picLocks/>
          </p:cNvPicPr>
          <p:nvPr/>
        </p:nvPicPr>
        <p:blipFill>
          <a:blip r:embed="rId7">
            <a:extLst>
              <a:ext uri="{28A0092B-C50C-407E-A947-70E740481C1C}">
                <a14:useLocalDpi xmlns:a14="http://schemas.microsoft.com/office/drawing/2010/main"/>
              </a:ext>
            </a:extLst>
          </a:blip>
          <a:srcRect/>
          <a:stretch>
            <a:fillRect/>
          </a:stretch>
        </p:blipFill>
        <p:spPr bwMode="gray">
          <a:xfrm>
            <a:off x="0" y="0"/>
            <a:ext cx="8948738" cy="672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p:cNvSpPr/>
          <p:nvPr/>
        </p:nvSpPr>
        <p:spPr bwMode="gray">
          <a:xfrm>
            <a:off x="1655064" y="2365375"/>
            <a:ext cx="7293675" cy="4078288"/>
          </a:xfrm>
          <a:prstGeom prst="rect">
            <a:avLst/>
          </a:prstGeom>
          <a:solidFill>
            <a:schemeClr val="accent3">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endParaRPr lang="en-GB" dirty="0" err="1">
              <a:solidFill>
                <a:schemeClr val="tx1"/>
              </a:solidFill>
            </a:endParaRPr>
          </a:p>
        </p:txBody>
      </p:sp>
      <p:cxnSp>
        <p:nvCxnSpPr>
          <p:cNvPr id="12" name="Straight Connector 11"/>
          <p:cNvCxnSpPr>
            <a:cxnSpLocks/>
          </p:cNvCxnSpPr>
          <p:nvPr/>
        </p:nvCxnSpPr>
        <p:spPr bwMode="gray">
          <a:xfrm>
            <a:off x="1779276" y="3763963"/>
            <a:ext cx="69726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654" name="Rectangle 6"/>
          <p:cNvSpPr txBox="1">
            <a:spLocks noChangeArrowheads="1"/>
          </p:cNvSpPr>
          <p:nvPr/>
        </p:nvSpPr>
        <p:spPr bwMode="gray">
          <a:xfrm>
            <a:off x="1779276" y="2492375"/>
            <a:ext cx="6972612" cy="1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defTabSz="895350" eaLnBrk="0" hangingPunct="0">
              <a:defRPr sz="1600">
                <a:solidFill>
                  <a:schemeClr val="tx1"/>
                </a:solidFill>
                <a:latin typeface="Arial" charset="0"/>
                <a:ea typeface="MS PGothic" pitchFamily="34" charset="-128"/>
              </a:defRPr>
            </a:lvl1pPr>
            <a:lvl2pPr marL="742950" indent="-285750" defTabSz="895350" eaLnBrk="0" hangingPunct="0">
              <a:defRPr sz="1600">
                <a:solidFill>
                  <a:schemeClr val="tx1"/>
                </a:solidFill>
                <a:latin typeface="Arial" charset="0"/>
                <a:ea typeface="MS PGothic" pitchFamily="34" charset="-128"/>
              </a:defRPr>
            </a:lvl2pPr>
            <a:lvl3pPr marL="1143000" indent="-228600" defTabSz="895350" eaLnBrk="0" hangingPunct="0">
              <a:defRPr sz="1600">
                <a:solidFill>
                  <a:schemeClr val="tx1"/>
                </a:solidFill>
                <a:latin typeface="Arial" charset="0"/>
                <a:ea typeface="MS PGothic" pitchFamily="34" charset="-128"/>
              </a:defRPr>
            </a:lvl3pPr>
            <a:lvl4pPr marL="1600200" indent="-228600" defTabSz="895350" eaLnBrk="0" hangingPunct="0">
              <a:defRPr sz="1600">
                <a:solidFill>
                  <a:schemeClr val="tx1"/>
                </a:solidFill>
                <a:latin typeface="Arial" charset="0"/>
                <a:ea typeface="MS PGothic" pitchFamily="34" charset="-128"/>
              </a:defRPr>
            </a:lvl4pPr>
            <a:lvl5pPr marL="2057400" indent="-228600" defTabSz="895350" eaLnBrk="0" hangingPunct="0">
              <a:defRPr sz="1600">
                <a:solidFill>
                  <a:schemeClr val="tx1"/>
                </a:solidFill>
                <a:latin typeface="Arial" charset="0"/>
                <a:ea typeface="MS PGothic" pitchFamily="34" charset="-128"/>
              </a:defRPr>
            </a:lvl5pPr>
            <a:lvl6pPr marL="2514600" indent="-228600" defTabSz="895350" eaLnBrk="0" fontAlgn="base" hangingPunct="0">
              <a:spcBef>
                <a:spcPct val="0"/>
              </a:spcBef>
              <a:spcAft>
                <a:spcPct val="0"/>
              </a:spcAft>
              <a:defRPr sz="1600">
                <a:solidFill>
                  <a:schemeClr val="tx1"/>
                </a:solidFill>
                <a:latin typeface="Arial" charset="0"/>
                <a:ea typeface="MS PGothic" pitchFamily="34" charset="-128"/>
              </a:defRPr>
            </a:lvl6pPr>
            <a:lvl7pPr marL="2971800" indent="-228600" defTabSz="895350" eaLnBrk="0" fontAlgn="base" hangingPunct="0">
              <a:spcBef>
                <a:spcPct val="0"/>
              </a:spcBef>
              <a:spcAft>
                <a:spcPct val="0"/>
              </a:spcAft>
              <a:defRPr sz="1600">
                <a:solidFill>
                  <a:schemeClr val="tx1"/>
                </a:solidFill>
                <a:latin typeface="Arial" charset="0"/>
                <a:ea typeface="MS PGothic" pitchFamily="34" charset="-128"/>
              </a:defRPr>
            </a:lvl7pPr>
            <a:lvl8pPr marL="3429000" indent="-228600" defTabSz="895350" eaLnBrk="0" fontAlgn="base" hangingPunct="0">
              <a:spcBef>
                <a:spcPct val="0"/>
              </a:spcBef>
              <a:spcAft>
                <a:spcPct val="0"/>
              </a:spcAft>
              <a:defRPr sz="1600">
                <a:solidFill>
                  <a:schemeClr val="tx1"/>
                </a:solidFill>
                <a:latin typeface="Arial" charset="0"/>
                <a:ea typeface="MS PGothic" pitchFamily="34" charset="-128"/>
              </a:defRPr>
            </a:lvl8pPr>
            <a:lvl9pPr marL="3886200" indent="-228600" defTabSz="895350" eaLnBrk="0" fontAlgn="base" hangingPunct="0">
              <a:spcBef>
                <a:spcPct val="0"/>
              </a:spcBef>
              <a:spcAft>
                <a:spcPct val="0"/>
              </a:spcAft>
              <a:defRPr sz="1600">
                <a:solidFill>
                  <a:schemeClr val="tx1"/>
                </a:solidFill>
                <a:latin typeface="Arial" charset="0"/>
                <a:ea typeface="MS PGothic" pitchFamily="34" charset="-128"/>
              </a:defRPr>
            </a:lvl9pPr>
          </a:lstStyle>
          <a:p>
            <a:pPr eaLnBrk="1" hangingPunct="1">
              <a:spcAft>
                <a:spcPts val="1200"/>
              </a:spcAft>
              <a:buClr>
                <a:schemeClr val="tx2"/>
              </a:buClr>
            </a:pPr>
            <a:r>
              <a:rPr lang="en-GB" sz="4000" smtClean="0">
                <a:solidFill>
                  <a:schemeClr val="bg1"/>
                </a:solidFill>
                <a:latin typeface="Century Gothic" pitchFamily="34" charset="0"/>
              </a:rPr>
              <a:t>Key factors for transparency and alignment</a:t>
            </a:r>
            <a:endParaRPr lang="en-GB" sz="4000" dirty="0">
              <a:solidFill>
                <a:schemeClr val="bg1"/>
              </a:solidFill>
              <a:latin typeface="Century Gothic" pitchFamily="34" charset="0"/>
            </a:endParaRPr>
          </a:p>
        </p:txBody>
      </p:sp>
      <p:sp>
        <p:nvSpPr>
          <p:cNvPr id="27655" name="Rectangle 6"/>
          <p:cNvSpPr txBox="1">
            <a:spLocks noChangeArrowheads="1"/>
          </p:cNvSpPr>
          <p:nvPr/>
        </p:nvSpPr>
        <p:spPr bwMode="gray">
          <a:xfrm>
            <a:off x="1779276" y="4046538"/>
            <a:ext cx="6972612" cy="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marL="342900" indent="-342900" defTabSz="895350" eaLnBrk="0" hangingPunct="0">
              <a:defRPr sz="1600">
                <a:solidFill>
                  <a:schemeClr val="tx1"/>
                </a:solidFill>
                <a:latin typeface="Arial" charset="0"/>
                <a:ea typeface="MS PGothic" pitchFamily="34" charset="-128"/>
              </a:defRPr>
            </a:lvl1pPr>
            <a:lvl2pPr marL="742950" indent="-285750" defTabSz="895350" eaLnBrk="0" hangingPunct="0">
              <a:defRPr sz="1600">
                <a:solidFill>
                  <a:schemeClr val="tx1"/>
                </a:solidFill>
                <a:latin typeface="Arial" charset="0"/>
                <a:ea typeface="MS PGothic" pitchFamily="34" charset="-128"/>
              </a:defRPr>
            </a:lvl2pPr>
            <a:lvl3pPr marL="1143000" indent="-228600" defTabSz="895350" eaLnBrk="0" hangingPunct="0">
              <a:defRPr sz="1600">
                <a:solidFill>
                  <a:schemeClr val="tx1"/>
                </a:solidFill>
                <a:latin typeface="Arial" charset="0"/>
                <a:ea typeface="MS PGothic" pitchFamily="34" charset="-128"/>
              </a:defRPr>
            </a:lvl3pPr>
            <a:lvl4pPr marL="1600200" indent="-228600" defTabSz="895350" eaLnBrk="0" hangingPunct="0">
              <a:defRPr sz="1600">
                <a:solidFill>
                  <a:schemeClr val="tx1"/>
                </a:solidFill>
                <a:latin typeface="Arial" charset="0"/>
                <a:ea typeface="MS PGothic" pitchFamily="34" charset="-128"/>
              </a:defRPr>
            </a:lvl4pPr>
            <a:lvl5pPr marL="2057400" indent="-228600" defTabSz="895350" eaLnBrk="0" hangingPunct="0">
              <a:defRPr sz="1600">
                <a:solidFill>
                  <a:schemeClr val="tx1"/>
                </a:solidFill>
                <a:latin typeface="Arial" charset="0"/>
                <a:ea typeface="MS PGothic" pitchFamily="34" charset="-128"/>
              </a:defRPr>
            </a:lvl5pPr>
            <a:lvl6pPr marL="2514600" indent="-228600" defTabSz="895350" eaLnBrk="0" fontAlgn="base" hangingPunct="0">
              <a:spcBef>
                <a:spcPct val="0"/>
              </a:spcBef>
              <a:spcAft>
                <a:spcPct val="0"/>
              </a:spcAft>
              <a:defRPr sz="1600">
                <a:solidFill>
                  <a:schemeClr val="tx1"/>
                </a:solidFill>
                <a:latin typeface="Arial" charset="0"/>
                <a:ea typeface="MS PGothic" pitchFamily="34" charset="-128"/>
              </a:defRPr>
            </a:lvl6pPr>
            <a:lvl7pPr marL="2971800" indent="-228600" defTabSz="895350" eaLnBrk="0" fontAlgn="base" hangingPunct="0">
              <a:spcBef>
                <a:spcPct val="0"/>
              </a:spcBef>
              <a:spcAft>
                <a:spcPct val="0"/>
              </a:spcAft>
              <a:defRPr sz="1600">
                <a:solidFill>
                  <a:schemeClr val="tx1"/>
                </a:solidFill>
                <a:latin typeface="Arial" charset="0"/>
                <a:ea typeface="MS PGothic" pitchFamily="34" charset="-128"/>
              </a:defRPr>
            </a:lvl7pPr>
            <a:lvl8pPr marL="3429000" indent="-228600" defTabSz="895350" eaLnBrk="0" fontAlgn="base" hangingPunct="0">
              <a:spcBef>
                <a:spcPct val="0"/>
              </a:spcBef>
              <a:spcAft>
                <a:spcPct val="0"/>
              </a:spcAft>
              <a:defRPr sz="1600">
                <a:solidFill>
                  <a:schemeClr val="tx1"/>
                </a:solidFill>
                <a:latin typeface="Arial" charset="0"/>
                <a:ea typeface="MS PGothic" pitchFamily="34" charset="-128"/>
              </a:defRPr>
            </a:lvl8pPr>
            <a:lvl9pPr marL="3886200" indent="-228600" defTabSz="895350" eaLnBrk="0" fontAlgn="base" hangingPunct="0">
              <a:spcBef>
                <a:spcPct val="0"/>
              </a:spcBef>
              <a:spcAft>
                <a:spcPct val="0"/>
              </a:spcAft>
              <a:defRPr sz="1600">
                <a:solidFill>
                  <a:schemeClr val="tx1"/>
                </a:solidFill>
                <a:latin typeface="Arial" charset="0"/>
                <a:ea typeface="MS PGothic" pitchFamily="34" charset="-128"/>
              </a:defRPr>
            </a:lvl9pPr>
          </a:lstStyle>
          <a:p>
            <a:pPr eaLnBrk="1" hangingPunct="1">
              <a:spcAft>
                <a:spcPts val="1200"/>
              </a:spcAft>
              <a:buClr>
                <a:schemeClr val="bg1"/>
              </a:buClr>
              <a:buFont typeface="Wingdings" pitchFamily="2" charset="2"/>
              <a:buChar char="§"/>
            </a:pPr>
            <a:r>
              <a:rPr lang="en-GB" sz="2000" smtClean="0">
                <a:solidFill>
                  <a:schemeClr val="bg1"/>
                </a:solidFill>
                <a:latin typeface="Century Gothic" pitchFamily="34" charset="0"/>
              </a:rPr>
              <a:t>Shared information</a:t>
            </a:r>
          </a:p>
          <a:p>
            <a:pPr eaLnBrk="1" hangingPunct="1">
              <a:spcAft>
                <a:spcPts val="1200"/>
              </a:spcAft>
              <a:buClr>
                <a:schemeClr val="bg1"/>
              </a:buClr>
              <a:buFont typeface="Wingdings" pitchFamily="2" charset="2"/>
              <a:buChar char="§"/>
            </a:pPr>
            <a:r>
              <a:rPr lang="en-GB" sz="2000" smtClean="0">
                <a:solidFill>
                  <a:schemeClr val="bg1"/>
                </a:solidFill>
                <a:latin typeface="Century Gothic" pitchFamily="34" charset="0"/>
              </a:rPr>
              <a:t>Communication/performance dialog</a:t>
            </a:r>
          </a:p>
          <a:p>
            <a:pPr eaLnBrk="1" hangingPunct="1">
              <a:spcAft>
                <a:spcPts val="1200"/>
              </a:spcAft>
              <a:buClr>
                <a:schemeClr val="bg1"/>
              </a:buClr>
              <a:buFont typeface="Wingdings" pitchFamily="2" charset="2"/>
              <a:buChar char="§"/>
            </a:pPr>
            <a:r>
              <a:rPr lang="en-GB" sz="2000" smtClean="0">
                <a:solidFill>
                  <a:schemeClr val="bg1"/>
                </a:solidFill>
                <a:latin typeface="Century Gothic" pitchFamily="34" charset="0"/>
              </a:rPr>
              <a:t>Feedback loops</a:t>
            </a:r>
          </a:p>
          <a:p>
            <a:pPr eaLnBrk="1" hangingPunct="1">
              <a:spcAft>
                <a:spcPts val="1200"/>
              </a:spcAft>
              <a:buClr>
                <a:schemeClr val="bg1"/>
              </a:buClr>
              <a:buFont typeface="Wingdings" pitchFamily="2" charset="2"/>
              <a:buChar char="§"/>
            </a:pPr>
            <a:r>
              <a:rPr lang="en-GB" sz="2000" smtClean="0">
                <a:solidFill>
                  <a:schemeClr val="bg1"/>
                </a:solidFill>
                <a:latin typeface="Century Gothic" pitchFamily="34" charset="0"/>
              </a:rPr>
              <a:t>Matching and balanced KPIs </a:t>
            </a:r>
          </a:p>
          <a:p>
            <a:pPr eaLnBrk="1" hangingPunct="1">
              <a:spcAft>
                <a:spcPts val="1200"/>
              </a:spcAft>
              <a:buClr>
                <a:schemeClr val="bg1"/>
              </a:buClr>
              <a:buFont typeface="Wingdings" pitchFamily="2" charset="2"/>
              <a:buChar char="§"/>
            </a:pPr>
            <a:r>
              <a:rPr lang="en-GB" sz="2000" smtClean="0">
                <a:solidFill>
                  <a:schemeClr val="bg1"/>
                </a:solidFill>
                <a:latin typeface="Century Gothic" pitchFamily="34" charset="0"/>
              </a:rPr>
              <a:t>Shared objectives/incentives</a:t>
            </a:r>
          </a:p>
          <a:p>
            <a:pPr eaLnBrk="1" hangingPunct="1">
              <a:spcAft>
                <a:spcPts val="1200"/>
              </a:spcAft>
              <a:buClr>
                <a:schemeClr val="bg1"/>
              </a:buClr>
              <a:buFont typeface="Wingdings" pitchFamily="2" charset="2"/>
              <a:buChar char="§"/>
            </a:pPr>
            <a:endParaRPr lang="en-GB" sz="2000" dirty="0">
              <a:solidFill>
                <a:schemeClr val="bg1"/>
              </a:solidFill>
              <a:latin typeface="Century Gothic" pitchFamily="34" charset="0"/>
            </a:endParaRPr>
          </a:p>
        </p:txBody>
      </p:sp>
      <p:grpSp>
        <p:nvGrpSpPr>
          <p:cNvPr id="8" name="Group 7"/>
          <p:cNvGrpSpPr/>
          <p:nvPr/>
        </p:nvGrpSpPr>
        <p:grpSpPr>
          <a:xfrm>
            <a:off x="5418486" y="285750"/>
            <a:ext cx="3319114" cy="212366"/>
            <a:chOff x="5418486" y="285750"/>
            <a:chExt cx="3319114" cy="212366"/>
          </a:xfrm>
        </p:grpSpPr>
        <p:sp>
          <p:nvSpPr>
            <p:cNvPr id="9" name="StickerRectangle"/>
            <p:cNvSpPr>
              <a:spLocks noChangeArrowheads="1"/>
            </p:cNvSpPr>
            <p:nvPr/>
          </p:nvSpPr>
          <p:spPr bwMode="auto">
            <a:xfrm>
              <a:off x="5418486" y="285750"/>
              <a:ext cx="3319114" cy="2123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27432" tIns="0" rIns="0" bIns="27432">
              <a:spAutoFit/>
            </a:bodyPr>
            <a:lstStyle/>
            <a:p>
              <a:pPr algn="r" defTabSz="895350">
                <a:buClr>
                  <a:schemeClr val="tx2"/>
                </a:buClr>
              </a:pPr>
              <a:r>
                <a:rPr lang="en-GB" sz="1200" b="1" smtClean="0">
                  <a:solidFill>
                    <a:srgbClr val="FF0000"/>
                  </a:solidFill>
                  <a:latin typeface="+mn-lt"/>
                </a:rPr>
                <a:t>TO BE SHARED DURING BRIEFING SECTION</a:t>
              </a:r>
              <a:endParaRPr lang="en-GB" sz="1200" b="1" dirty="0">
                <a:solidFill>
                  <a:srgbClr val="FF0000"/>
                </a:solidFill>
                <a:latin typeface="+mn-lt"/>
              </a:endParaRPr>
            </a:p>
          </p:txBody>
        </p:sp>
        <p:cxnSp>
          <p:nvCxnSpPr>
            <p:cNvPr id="10" name="AutoShape 31"/>
            <p:cNvCxnSpPr>
              <a:cxnSpLocks noChangeShapeType="1"/>
              <a:stCxn id="9" idx="2"/>
              <a:endCxn id="9" idx="4"/>
            </p:cNvCxnSpPr>
            <p:nvPr/>
          </p:nvCxnSpPr>
          <p:spPr bwMode="auto">
            <a:xfrm>
              <a:off x="5418486" y="285750"/>
              <a:ext cx="0" cy="212366"/>
            </a:xfrm>
            <a:prstGeom prst="straightConnector1">
              <a:avLst/>
            </a:prstGeom>
            <a:noFill/>
            <a:ln w="9525">
              <a:solidFill>
                <a:srgbClr val="FF0000"/>
              </a:solidFill>
              <a:round/>
              <a:headEnd/>
              <a:tailEnd/>
            </a:ln>
            <a:extLst>
              <a:ext uri="{909E8E84-426E-40DD-AFC4-6F175D3DCCD1}">
                <a14:hiddenFill xmlns:a14="http://schemas.microsoft.com/office/drawing/2010/main">
                  <a:noFill/>
                </a14:hiddenFill>
              </a:ext>
            </a:extLst>
          </p:spPr>
        </p:cxnSp>
        <p:cxnSp>
          <p:nvCxnSpPr>
            <p:cNvPr id="13" name="AutoShape 32"/>
            <p:cNvCxnSpPr>
              <a:cxnSpLocks noChangeShapeType="1"/>
              <a:stCxn id="9" idx="4"/>
              <a:endCxn id="9" idx="6"/>
            </p:cNvCxnSpPr>
            <p:nvPr/>
          </p:nvCxnSpPr>
          <p:spPr bwMode="auto">
            <a:xfrm>
              <a:off x="5418486" y="498116"/>
              <a:ext cx="3319114" cy="0"/>
            </a:xfrm>
            <a:prstGeom prst="straightConnector1">
              <a:avLst/>
            </a:prstGeom>
            <a:noFill/>
            <a:ln w="25400">
              <a:solidFill>
                <a:srgbClr val="FF0000"/>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20156159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26101742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84799"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GB">
              <a:latin typeface="Arial" panose="020B0604020202020204" pitchFamily="34" charset="0"/>
              <a:sym typeface="Arial" panose="020B0604020202020204" pitchFamily="34" charset="0"/>
            </a:endParaRPr>
          </a:p>
        </p:txBody>
      </p:sp>
      <p:sp>
        <p:nvSpPr>
          <p:cNvPr id="38" name="Rectangle 37">
            <a:hlinkClick r:id="rId12" action="ppaction://hlinksldjump"/>
          </p:cNvPr>
          <p:cNvSpPr>
            <a:spLocks noGrp="1" noChangeArrowheads="1"/>
          </p:cNvSpPr>
          <p:nvPr>
            <p:custDataLst>
              <p:tags r:id="rId4"/>
            </p:custDataLst>
          </p:nvPr>
        </p:nvSpPr>
        <p:spPr bwMode="gray">
          <a:xfrm>
            <a:off x="2997200" y="2546350"/>
            <a:ext cx="2967038" cy="4079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63" tIns="80963" rIns="0" bIns="8255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9pPr>
          </a:lstStyle>
          <a:p>
            <a:pPr lvl="1"/>
            <a:r>
              <a:rPr lang="en-GB" smtClean="0"/>
              <a:t>Play guide</a:t>
            </a:r>
            <a:endParaRPr lang="en-GB" dirty="0" smtClean="0"/>
          </a:p>
        </p:txBody>
      </p:sp>
      <p:sp>
        <p:nvSpPr>
          <p:cNvPr id="25" name="Rectangle 24">
            <a:hlinkClick r:id="rId13" action="ppaction://hlinksldjump"/>
          </p:cNvPr>
          <p:cNvSpPr>
            <a:spLocks noGrp="1" noChangeArrowheads="1"/>
          </p:cNvSpPr>
          <p:nvPr>
            <p:custDataLst>
              <p:tags r:id="rId5"/>
            </p:custDataLst>
          </p:nvPr>
        </p:nvSpPr>
        <p:spPr bwMode="gray">
          <a:xfrm>
            <a:off x="2997200" y="2954338"/>
            <a:ext cx="2967038"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63" tIns="80963" rIns="0" bIns="80963"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9pPr>
          </a:lstStyle>
          <a:p>
            <a:pPr lvl="1"/>
            <a:r>
              <a:rPr lang="en-GB" dirty="0" smtClean="0"/>
              <a:t>Debrief session - </a:t>
            </a:r>
            <a:r>
              <a:rPr lang="en-GB" dirty="0" err="1" smtClean="0"/>
              <a:t>learnings</a:t>
            </a:r>
            <a:endParaRPr lang="en-GB" dirty="0" smtClean="0"/>
          </a:p>
        </p:txBody>
      </p:sp>
      <p:sp>
        <p:nvSpPr>
          <p:cNvPr id="30" name="Rectangle 29"/>
          <p:cNvSpPr>
            <a:spLocks noGrp="1" noChangeArrowheads="1"/>
          </p:cNvSpPr>
          <p:nvPr>
            <p:custDataLst>
              <p:tags r:id="rId6"/>
            </p:custDataLst>
          </p:nvPr>
        </p:nvSpPr>
        <p:spPr bwMode="gray">
          <a:xfrm>
            <a:off x="2997200" y="3360738"/>
            <a:ext cx="2967038" cy="406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63" tIns="80963" rIns="0" bIns="80963"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9pPr>
          </a:lstStyle>
          <a:p>
            <a:pPr lvl="1"/>
            <a:r>
              <a:rPr lang="en-GB" b="1" smtClean="0"/>
              <a:t>Appendix</a:t>
            </a:r>
            <a:endParaRPr lang="en-GB" b="1" dirty="0" smtClean="0"/>
          </a:p>
        </p:txBody>
      </p:sp>
      <p:sp>
        <p:nvSpPr>
          <p:cNvPr id="16" name="Rectangle 15">
            <a:hlinkClick r:id="rId14" action="ppaction://hlinksldjump"/>
          </p:cNvPr>
          <p:cNvSpPr>
            <a:spLocks noGrp="1" noChangeArrowheads="1"/>
          </p:cNvSpPr>
          <p:nvPr>
            <p:custDataLst>
              <p:tags r:id="rId7"/>
            </p:custDataLst>
          </p:nvPr>
        </p:nvSpPr>
        <p:spPr bwMode="gray">
          <a:xfrm>
            <a:off x="2997200" y="3767138"/>
            <a:ext cx="2967038" cy="4079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63" tIns="82550" rIns="0" bIns="80963"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9pPr>
          </a:lstStyle>
          <a:p>
            <a:pPr lvl="2"/>
            <a:r>
              <a:rPr lang="en-GB" smtClean="0"/>
              <a:t>Incentive </a:t>
            </a:r>
            <a:r>
              <a:rPr lang="en-GB" dirty="0" smtClean="0"/>
              <a:t>cards</a:t>
            </a:r>
          </a:p>
        </p:txBody>
      </p:sp>
      <p:sp>
        <p:nvSpPr>
          <p:cNvPr id="2" name="Title 1"/>
          <p:cNvSpPr>
            <a:spLocks noGrp="1"/>
          </p:cNvSpPr>
          <p:nvPr>
            <p:ph type="title"/>
          </p:nvPr>
        </p:nvSpPr>
        <p:spPr>
          <a:xfrm>
            <a:off x="119063" y="230188"/>
            <a:ext cx="8618537" cy="292388"/>
          </a:xfrm>
        </p:spPr>
        <p:txBody>
          <a:bodyPr/>
          <a:lstStyle/>
          <a:p>
            <a:r>
              <a:rPr lang="en-GB" smtClean="0"/>
              <a:t>Contents</a:t>
            </a:r>
            <a:endParaRPr lang="en-GB"/>
          </a:p>
        </p:txBody>
      </p:sp>
    </p:spTree>
    <p:extLst>
      <p:ext uri="{BB962C8B-B14F-4D97-AF65-F5344CB8AC3E}">
        <p14:creationId xmlns:p14="http://schemas.microsoft.com/office/powerpoint/2010/main" val="16823174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p:custDataLst>
              <p:tags r:id="rId2"/>
            </p:custDataLst>
            <p:extLst>
              <p:ext uri="{D42A27DB-BD31-4B8C-83A1-F6EECF244321}">
                <p14:modId xmlns:p14="http://schemas.microsoft.com/office/powerpoint/2010/main" val="3777095643"/>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85823"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0" y="0"/>
                        <a:ext cx="158750" cy="158750"/>
                      </a:xfrm>
                      <a:prstGeom prst="rect">
                        <a:avLst/>
                      </a:prstGeom>
                    </p:spPr>
                  </p:pic>
                </p:oleObj>
              </mc:Fallback>
            </mc:AlternateContent>
          </a:graphicData>
        </a:graphic>
      </p:graphicFrame>
      <p:sp>
        <p:nvSpPr>
          <p:cNvPr id="5" name="Rectangle 4" hidden="1"/>
          <p:cNvSpPr/>
          <p:nvPr>
            <p:custDataLst>
              <p:tags r:id="rId3"/>
            </p:custDataLst>
          </p:nvPr>
        </p:nvSpPr>
        <p:spPr bwMode="auto">
          <a:xfrm>
            <a:off x="0" y="0"/>
            <a:ext cx="158750" cy="158750"/>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endParaRPr lang="en-GB" b="1">
              <a:latin typeface="Arial" panose="020B0604020202020204" pitchFamily="34" charset="0"/>
              <a:sym typeface="Arial" panose="020B0604020202020204" pitchFamily="34" charset="0"/>
            </a:endParaRPr>
          </a:p>
        </p:txBody>
      </p:sp>
      <p:sp>
        <p:nvSpPr>
          <p:cNvPr id="20" name="Rectangle 19">
            <a:hlinkClick r:id="rId12" action="ppaction://hlinksldjump"/>
          </p:cNvPr>
          <p:cNvSpPr>
            <a:spLocks noGrp="1" noChangeArrowheads="1"/>
          </p:cNvSpPr>
          <p:nvPr>
            <p:custDataLst>
              <p:tags r:id="rId4"/>
            </p:custDataLst>
          </p:nvPr>
        </p:nvSpPr>
        <p:spPr bwMode="gray">
          <a:xfrm>
            <a:off x="2997200" y="2546350"/>
            <a:ext cx="2967038" cy="407988"/>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63" tIns="80963" rIns="0" bIns="82550"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9pPr>
          </a:lstStyle>
          <a:p>
            <a:pPr lvl="1"/>
            <a:r>
              <a:rPr lang="en-GB" smtClean="0"/>
              <a:t>Play guide</a:t>
            </a:r>
            <a:endParaRPr lang="en-GB" dirty="0" smtClean="0"/>
          </a:p>
        </p:txBody>
      </p:sp>
      <p:sp>
        <p:nvSpPr>
          <p:cNvPr id="26" name="Rectangle 25">
            <a:hlinkClick r:id="rId13" action="ppaction://hlinksldjump"/>
          </p:cNvPr>
          <p:cNvSpPr>
            <a:spLocks noGrp="1" noChangeArrowheads="1"/>
          </p:cNvSpPr>
          <p:nvPr>
            <p:custDataLst>
              <p:tags r:id="rId5"/>
            </p:custDataLst>
          </p:nvPr>
        </p:nvSpPr>
        <p:spPr bwMode="gray">
          <a:xfrm>
            <a:off x="2997200" y="2954338"/>
            <a:ext cx="2967038" cy="40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63" tIns="80963" rIns="0" bIns="80963"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9pPr>
          </a:lstStyle>
          <a:p>
            <a:pPr lvl="1"/>
            <a:r>
              <a:rPr lang="en-GB" dirty="0" smtClean="0"/>
              <a:t>Debrief session - </a:t>
            </a:r>
            <a:r>
              <a:rPr lang="en-GB" smtClean="0"/>
              <a:t>learnings</a:t>
            </a:r>
            <a:endParaRPr lang="en-GB" dirty="0" smtClean="0"/>
          </a:p>
        </p:txBody>
      </p:sp>
      <p:sp>
        <p:nvSpPr>
          <p:cNvPr id="22" name="Rectangle 21">
            <a:hlinkClick r:id="rId14" action="ppaction://hlinksldjump"/>
          </p:cNvPr>
          <p:cNvSpPr>
            <a:spLocks noGrp="1" noChangeArrowheads="1"/>
          </p:cNvSpPr>
          <p:nvPr>
            <p:custDataLst>
              <p:tags r:id="rId6"/>
            </p:custDataLst>
          </p:nvPr>
        </p:nvSpPr>
        <p:spPr bwMode="gray">
          <a:xfrm>
            <a:off x="2997200" y="3360738"/>
            <a:ext cx="2967038" cy="40640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63" tIns="80963" rIns="0" bIns="80963"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9pPr>
          </a:lstStyle>
          <a:p>
            <a:pPr lvl="1"/>
            <a:r>
              <a:rPr lang="en-GB" b="1" smtClean="0"/>
              <a:t>Appendix</a:t>
            </a:r>
            <a:endParaRPr lang="en-GB" b="1" dirty="0" smtClean="0"/>
          </a:p>
        </p:txBody>
      </p:sp>
      <p:sp>
        <p:nvSpPr>
          <p:cNvPr id="10" name="Rectangle 9"/>
          <p:cNvSpPr>
            <a:spLocks noGrp="1" noChangeArrowheads="1"/>
          </p:cNvSpPr>
          <p:nvPr>
            <p:custDataLst>
              <p:tags r:id="rId7"/>
            </p:custDataLst>
          </p:nvPr>
        </p:nvSpPr>
        <p:spPr bwMode="gray">
          <a:xfrm>
            <a:off x="2997200" y="3767138"/>
            <a:ext cx="2967038" cy="40798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80963" tIns="82550" rIns="0" bIns="80963" numCol="1" anchor="ctr" anchorCtr="0" compatLnSpc="1">
            <a:prstTxWarp prst="textNoShape">
              <a:avLst/>
            </a:prstTxWarp>
            <a:noAutofit/>
          </a:bodyPr>
          <a:lstStyle>
            <a:lvl1pPr algn="l" defTabSz="895350" rtl="0" fontAlgn="base">
              <a:spcBef>
                <a:spcPct val="0"/>
              </a:spcBef>
              <a:spcAft>
                <a:spcPct val="0"/>
              </a:spcAft>
              <a:buClr>
                <a:schemeClr val="tx2"/>
              </a:buClr>
              <a:defRPr sz="1600">
                <a:solidFill>
                  <a:schemeClr val="tx1"/>
                </a:solidFill>
                <a:latin typeface="+mn-lt"/>
                <a:ea typeface="+mn-ea"/>
                <a:cs typeface="+mn-cs"/>
              </a:defRPr>
            </a:lvl1pPr>
            <a:lvl2pPr marL="193675" indent="-192088" algn="l" defTabSz="895350" rtl="0" fontAlgn="base">
              <a:spcBef>
                <a:spcPct val="0"/>
              </a:spcBef>
              <a:spcAft>
                <a:spcPct val="0"/>
              </a:spcAft>
              <a:buClr>
                <a:schemeClr val="tx2"/>
              </a:buClr>
              <a:buSzPct val="125000"/>
              <a:buFont typeface="Arial" pitchFamily="34" charset="0"/>
              <a:buChar char="▪"/>
              <a:defRPr sz="1600">
                <a:solidFill>
                  <a:schemeClr val="tx1"/>
                </a:solidFill>
                <a:latin typeface="+mn-lt"/>
              </a:defRPr>
            </a:lvl2pPr>
            <a:lvl3pPr marL="457200" indent="-261938"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3pPr>
            <a:lvl4pPr marL="614363" indent="-155575" algn="l" defTabSz="895350" rtl="0" fontAlgn="base">
              <a:spcBef>
                <a:spcPct val="0"/>
              </a:spcBef>
              <a:spcAft>
                <a:spcPct val="0"/>
              </a:spcAft>
              <a:buClr>
                <a:schemeClr val="tx2"/>
              </a:buClr>
              <a:buSzPct val="120000"/>
              <a:buFont typeface="Arial" pitchFamily="34" charset="0"/>
              <a:buChar char="▫"/>
              <a:defRPr sz="1600">
                <a:solidFill>
                  <a:schemeClr val="tx1"/>
                </a:solidFill>
                <a:latin typeface="+mn-lt"/>
              </a:defRPr>
            </a:lvl4pPr>
            <a:lvl5pPr marL="7461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5pPr>
            <a:lvl6pPr marL="12033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6pPr>
            <a:lvl7pPr marL="16605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7pPr>
            <a:lvl8pPr marL="21177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8pPr>
            <a:lvl9pPr marL="2574925" indent="-130175" algn="l" defTabSz="895350" rtl="0" fontAlgn="base">
              <a:spcBef>
                <a:spcPct val="0"/>
              </a:spcBef>
              <a:spcAft>
                <a:spcPct val="0"/>
              </a:spcAft>
              <a:buClr>
                <a:schemeClr val="tx2"/>
              </a:buClr>
              <a:buSzPct val="89000"/>
              <a:buFont typeface="Arial" pitchFamily="34" charset="0"/>
              <a:buChar char="-"/>
              <a:defRPr sz="1600">
                <a:solidFill>
                  <a:schemeClr val="tx1"/>
                </a:solidFill>
                <a:latin typeface="+mn-lt"/>
              </a:defRPr>
            </a:lvl9pPr>
          </a:lstStyle>
          <a:p>
            <a:pPr lvl="2"/>
            <a:r>
              <a:rPr lang="en-GB" b="1" dirty="0" smtClean="0"/>
              <a:t>Incentive cards</a:t>
            </a:r>
          </a:p>
        </p:txBody>
      </p:sp>
      <p:sp>
        <p:nvSpPr>
          <p:cNvPr id="2" name="Title 1"/>
          <p:cNvSpPr>
            <a:spLocks noGrp="1"/>
          </p:cNvSpPr>
          <p:nvPr>
            <p:ph type="title"/>
          </p:nvPr>
        </p:nvSpPr>
        <p:spPr>
          <a:xfrm>
            <a:off x="119063" y="230188"/>
            <a:ext cx="8618537" cy="292388"/>
          </a:xfrm>
        </p:spPr>
        <p:txBody>
          <a:bodyPr/>
          <a:lstStyle/>
          <a:p>
            <a:r>
              <a:rPr lang="en-GB" smtClean="0"/>
              <a:t>Contents</a:t>
            </a:r>
            <a:endParaRPr lang="en-GB"/>
          </a:p>
        </p:txBody>
      </p:sp>
    </p:spTree>
    <p:extLst>
      <p:ext uri="{BB962C8B-B14F-4D97-AF65-F5344CB8AC3E}">
        <p14:creationId xmlns:p14="http://schemas.microsoft.com/office/powerpoint/2010/main" val="1599041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Object 23"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16500" name="think-cell Slide" r:id="rId6" imgW="360" imgH="360" progId="TCLayout.ActiveDocument.1">
                  <p:embed/>
                </p:oleObj>
              </mc:Choice>
              <mc:Fallback>
                <p:oleObj name="think-cell Slide" r:id="rId6" imgW="360" imgH="36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11"/>
          <p:cNvGrpSpPr/>
          <p:nvPr/>
        </p:nvGrpSpPr>
        <p:grpSpPr>
          <a:xfrm>
            <a:off x="-41275" y="0"/>
            <a:ext cx="9002713" cy="6723063"/>
            <a:chOff x="-41275" y="0"/>
            <a:chExt cx="9002713" cy="6723063"/>
          </a:xfrm>
        </p:grpSpPr>
        <p:pic>
          <p:nvPicPr>
            <p:cNvPr id="13" name="Picture 14" descr="iStock_000017311356Medium"/>
            <p:cNvPicPr>
              <a:picLocks noChangeAspect="1" noChangeArrowheads="1"/>
            </p:cNvPicPr>
            <p:nvPr>
              <p:custDataLst>
                <p:tags r:id="rId3"/>
              </p:custDataLst>
            </p:nvPr>
          </p:nvPicPr>
          <p:blipFill>
            <a:blip r:embed="rId8" cstate="email">
              <a:extLst>
                <a:ext uri="{28A0092B-C50C-407E-A947-70E740481C1C}">
                  <a14:useLocalDpi xmlns:a14="http://schemas.microsoft.com/office/drawing/2010/main"/>
                </a:ext>
              </a:extLst>
            </a:blip>
            <a:srcRect/>
            <a:stretch>
              <a:fillRect/>
            </a:stretch>
          </p:blipFill>
          <p:spPr bwMode="auto">
            <a:xfrm>
              <a:off x="-41275" y="0"/>
              <a:ext cx="9002713" cy="672306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6"/>
            <p:cNvSpPr>
              <a:spLocks noChangeArrowheads="1"/>
            </p:cNvSpPr>
            <p:nvPr>
              <p:custDataLst>
                <p:tags r:id="rId4"/>
              </p:custDataLst>
            </p:nvPr>
          </p:nvSpPr>
          <p:spPr bwMode="auto">
            <a:xfrm>
              <a:off x="-41275" y="1588"/>
              <a:ext cx="4786313" cy="6721475"/>
            </a:xfrm>
            <a:prstGeom prst="rect">
              <a:avLst/>
            </a:prstGeom>
            <a:solidFill>
              <a:srgbClr val="CAC110">
                <a:alpha val="28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a:p>
          </p:txBody>
        </p:sp>
      </p:grpSp>
      <p:sp>
        <p:nvSpPr>
          <p:cNvPr id="24" name="Rectangle 23"/>
          <p:cNvSpPr/>
          <p:nvPr/>
        </p:nvSpPr>
        <p:spPr bwMode="gray">
          <a:xfrm>
            <a:off x="-41275" y="276225"/>
            <a:ext cx="4786313" cy="5743575"/>
          </a:xfrm>
          <a:prstGeom prst="rect">
            <a:avLst/>
          </a:prstGeom>
          <a:solidFill>
            <a:schemeClr val="accent3">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endParaRPr lang="de-DE">
              <a:solidFill>
                <a:schemeClr val="bg1"/>
              </a:solidFill>
            </a:endParaRPr>
          </a:p>
        </p:txBody>
      </p:sp>
      <p:sp>
        <p:nvSpPr>
          <p:cNvPr id="35846" name="Rectangle 8"/>
          <p:cNvSpPr>
            <a:spLocks noGrp="1" noChangeArrowheads="1"/>
          </p:cNvSpPr>
          <p:nvPr>
            <p:ph type="body" idx="4294967295"/>
          </p:nvPr>
        </p:nvSpPr>
        <p:spPr bwMode="gray">
          <a:xfrm>
            <a:off x="158750" y="331788"/>
            <a:ext cx="4872038" cy="854075"/>
          </a:xfrm>
        </p:spPr>
        <p:txBody>
          <a:bodyPr/>
          <a:lstStyle/>
          <a:p>
            <a:r>
              <a:rPr lang="en-US" sz="2800" dirty="0" smtClean="0">
                <a:solidFill>
                  <a:schemeClr val="bg1"/>
                </a:solidFill>
                <a:latin typeface="Century Gothic" pitchFamily="34" charset="0"/>
              </a:rPr>
              <a:t>Mode 2 – details and incentives for </a:t>
            </a:r>
            <a:r>
              <a:rPr lang="en-US" sz="2800" b="1" dirty="0" smtClean="0">
                <a:solidFill>
                  <a:schemeClr val="bg1"/>
                </a:solidFill>
                <a:latin typeface="Century Gothic" pitchFamily="34" charset="0"/>
              </a:rPr>
              <a:t>sales</a:t>
            </a:r>
          </a:p>
        </p:txBody>
      </p:sp>
      <p:sp>
        <p:nvSpPr>
          <p:cNvPr id="35847" name="Rectangle 11"/>
          <p:cNvSpPr>
            <a:spLocks noGrp="1" noChangeArrowheads="1"/>
          </p:cNvSpPr>
          <p:nvPr>
            <p:ph type="body" idx="4294967295"/>
          </p:nvPr>
        </p:nvSpPr>
        <p:spPr bwMode="gray">
          <a:xfrm>
            <a:off x="158750" y="1522413"/>
            <a:ext cx="4433888" cy="4360168"/>
          </a:xfrm>
        </p:spPr>
        <p:txBody>
          <a:bodyPr/>
          <a:lstStyle/>
          <a:p>
            <a:pPr marL="174625" indent="-174625">
              <a:lnSpc>
                <a:spcPts val="2000"/>
              </a:lnSpc>
              <a:buClr>
                <a:schemeClr val="bg1"/>
              </a:buClr>
            </a:pPr>
            <a:r>
              <a:rPr lang="en-US" b="1" dirty="0" smtClean="0">
                <a:solidFill>
                  <a:schemeClr val="bg1"/>
                </a:solidFill>
                <a:latin typeface="Century Gothic" pitchFamily="34" charset="0"/>
              </a:rPr>
              <a:t>Share your incentive with the others</a:t>
            </a:r>
            <a:br>
              <a:rPr lang="en-US" b="1" dirty="0" smtClean="0">
                <a:solidFill>
                  <a:schemeClr val="bg1"/>
                </a:solidFill>
                <a:latin typeface="Century Gothic" pitchFamily="34" charset="0"/>
              </a:rPr>
            </a:br>
            <a:r>
              <a:rPr lang="en-US" dirty="0" smtClean="0">
                <a:solidFill>
                  <a:schemeClr val="bg1"/>
                </a:solidFill>
                <a:latin typeface="Century Gothic" pitchFamily="34" charset="0"/>
              </a:rPr>
              <a:t>You are paid on provision</a:t>
            </a:r>
          </a:p>
          <a:p>
            <a:pPr marL="174625" indent="-174625">
              <a:lnSpc>
                <a:spcPts val="2000"/>
              </a:lnSpc>
              <a:buClr>
                <a:schemeClr val="bg1"/>
              </a:buClr>
            </a:pPr>
            <a:endParaRPr lang="en-US" dirty="0" smtClean="0">
              <a:solidFill>
                <a:schemeClr val="bg1"/>
              </a:solidFill>
              <a:latin typeface="Century Gothic" pitchFamily="34" charset="0"/>
            </a:endParaRPr>
          </a:p>
          <a:p>
            <a:pPr marL="174625" indent="-174625">
              <a:lnSpc>
                <a:spcPts val="2000"/>
              </a:lnSpc>
              <a:buClr>
                <a:schemeClr val="bg1"/>
              </a:buClr>
              <a:buFont typeface="Wingdings" pitchFamily="2" charset="2"/>
              <a:buChar char="§"/>
            </a:pPr>
            <a:r>
              <a:rPr lang="en-US" dirty="0" smtClean="0">
                <a:solidFill>
                  <a:schemeClr val="bg1"/>
                </a:solidFill>
                <a:latin typeface="Century Gothic" pitchFamily="34" charset="0"/>
              </a:rPr>
              <a:t>For each case sold you make 1€ </a:t>
            </a:r>
            <a:br>
              <a:rPr lang="en-US" dirty="0" smtClean="0">
                <a:solidFill>
                  <a:schemeClr val="bg1"/>
                </a:solidFill>
                <a:latin typeface="Century Gothic" pitchFamily="34" charset="0"/>
              </a:rPr>
            </a:br>
            <a:endParaRPr lang="en-US" dirty="0" smtClean="0">
              <a:solidFill>
                <a:schemeClr val="bg1"/>
              </a:solidFill>
              <a:latin typeface="Century Gothic" pitchFamily="34" charset="0"/>
            </a:endParaRPr>
          </a:p>
          <a:p>
            <a:pPr marL="174625" indent="-174625">
              <a:lnSpc>
                <a:spcPts val="2000"/>
              </a:lnSpc>
              <a:buClr>
                <a:schemeClr val="bg1"/>
              </a:buClr>
              <a:buFont typeface="Wingdings" pitchFamily="2" charset="2"/>
              <a:buChar char="§"/>
            </a:pPr>
            <a:r>
              <a:rPr lang="en-US" altLang="ko-KR" dirty="0" smtClean="0">
                <a:solidFill>
                  <a:schemeClr val="bg1"/>
                </a:solidFill>
                <a:latin typeface="Century Gothic" pitchFamily="34" charset="0"/>
              </a:rPr>
              <a:t>Your job is to provide to P. Planner how much beer you expect to sell over the next 4 weeks</a:t>
            </a:r>
          </a:p>
          <a:p>
            <a:pPr marL="174625" indent="-174625">
              <a:lnSpc>
                <a:spcPts val="2000"/>
              </a:lnSpc>
              <a:buClr>
                <a:schemeClr val="bg1"/>
              </a:buClr>
              <a:buFont typeface="Wingdings" pitchFamily="2" charset="2"/>
              <a:buChar char="§"/>
            </a:pPr>
            <a:r>
              <a:rPr lang="en-US" altLang="ko-KR" dirty="0" smtClean="0">
                <a:solidFill>
                  <a:schemeClr val="bg1"/>
                </a:solidFill>
                <a:latin typeface="Century Gothic" pitchFamily="34" charset="0"/>
              </a:rPr>
              <a:t>To help you, you will be provided with a forecast for the same time period by </a:t>
            </a:r>
            <a:br>
              <a:rPr lang="en-US" altLang="ko-KR" dirty="0" smtClean="0">
                <a:solidFill>
                  <a:schemeClr val="bg1"/>
                </a:solidFill>
                <a:latin typeface="Century Gothic" pitchFamily="34" charset="0"/>
              </a:rPr>
            </a:br>
            <a:r>
              <a:rPr lang="en-US" altLang="ko-KR" dirty="0" smtClean="0">
                <a:solidFill>
                  <a:schemeClr val="bg1"/>
                </a:solidFill>
                <a:latin typeface="Century Gothic" pitchFamily="34" charset="0"/>
              </a:rPr>
              <a:t>your customers</a:t>
            </a:r>
          </a:p>
          <a:p>
            <a:pPr marL="174625" indent="-174625">
              <a:lnSpc>
                <a:spcPts val="2000"/>
              </a:lnSpc>
              <a:buClr>
                <a:schemeClr val="bg1"/>
              </a:buClr>
              <a:buFont typeface="Wingdings" pitchFamily="2" charset="2"/>
              <a:buChar char="§"/>
            </a:pPr>
            <a:r>
              <a:rPr lang="en-US" altLang="ko-KR" dirty="0" smtClean="0">
                <a:solidFill>
                  <a:schemeClr val="bg1"/>
                </a:solidFill>
                <a:latin typeface="Century Gothic" pitchFamily="34" charset="0"/>
              </a:rPr>
              <a:t>Orders come in for next week. If they cannot be fulfilled, we will miss sales – that means thirsty customers and less income</a:t>
            </a:r>
          </a:p>
          <a:p>
            <a:pPr>
              <a:lnSpc>
                <a:spcPts val="2000"/>
              </a:lnSpc>
              <a:buClr>
                <a:schemeClr val="bg1"/>
              </a:buClr>
            </a:pPr>
            <a:endParaRPr lang="en-US" dirty="0" smtClean="0">
              <a:solidFill>
                <a:schemeClr val="bg1"/>
              </a:solidFill>
              <a:latin typeface="Century Gothic" pitchFamily="34" charset="0"/>
            </a:endParaRPr>
          </a:p>
          <a:p>
            <a:pPr marL="174625" indent="-174625">
              <a:lnSpc>
                <a:spcPts val="2000"/>
              </a:lnSpc>
              <a:buClr>
                <a:schemeClr val="bg1"/>
              </a:buClr>
              <a:buFont typeface="Wingdings" pitchFamily="2" charset="2"/>
              <a:buNone/>
            </a:pPr>
            <a:r>
              <a:rPr lang="en-US" b="1" dirty="0" smtClean="0">
                <a:solidFill>
                  <a:schemeClr val="bg1"/>
                </a:solidFill>
                <a:latin typeface="Century Gothic" pitchFamily="34" charset="0"/>
              </a:rPr>
              <a:t>Your objective </a:t>
            </a:r>
            <a:br>
              <a:rPr lang="en-US" b="1" dirty="0" smtClean="0">
                <a:solidFill>
                  <a:schemeClr val="bg1"/>
                </a:solidFill>
                <a:latin typeface="Century Gothic" pitchFamily="34" charset="0"/>
              </a:rPr>
            </a:br>
            <a:r>
              <a:rPr lang="en-US" b="1" dirty="0" smtClean="0">
                <a:solidFill>
                  <a:schemeClr val="bg1"/>
                </a:solidFill>
                <a:latin typeface="Century Gothic" pitchFamily="34" charset="0"/>
              </a:rPr>
              <a:t>Maximize the amount of money you make </a:t>
            </a:r>
          </a:p>
        </p:txBody>
      </p:sp>
      <p:sp>
        <p:nvSpPr>
          <p:cNvPr id="35848" name="Line 13"/>
          <p:cNvSpPr>
            <a:spLocks noChangeShapeType="1"/>
          </p:cNvSpPr>
          <p:nvPr/>
        </p:nvSpPr>
        <p:spPr bwMode="gray">
          <a:xfrm>
            <a:off x="158750" y="1244600"/>
            <a:ext cx="4433888"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
        <p:nvSpPr>
          <p:cNvPr id="35849" name="Line 13"/>
          <p:cNvSpPr>
            <a:spLocks noChangeShapeType="1"/>
          </p:cNvSpPr>
          <p:nvPr/>
        </p:nvSpPr>
        <p:spPr bwMode="gray">
          <a:xfrm>
            <a:off x="158750" y="2697163"/>
            <a:ext cx="4433888"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
        <p:nvSpPr>
          <p:cNvPr id="35850" name="Line 13"/>
          <p:cNvSpPr>
            <a:spLocks noChangeShapeType="1"/>
          </p:cNvSpPr>
          <p:nvPr/>
        </p:nvSpPr>
        <p:spPr bwMode="gray">
          <a:xfrm>
            <a:off x="158750" y="2219325"/>
            <a:ext cx="4433888"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
        <p:nvSpPr>
          <p:cNvPr id="35851" name="Line 13"/>
          <p:cNvSpPr>
            <a:spLocks noChangeShapeType="1"/>
          </p:cNvSpPr>
          <p:nvPr/>
        </p:nvSpPr>
        <p:spPr bwMode="gray">
          <a:xfrm>
            <a:off x="158750" y="5219700"/>
            <a:ext cx="4433888"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Tree>
    <p:extLst>
      <p:ext uri="{BB962C8B-B14F-4D97-AF65-F5344CB8AC3E}">
        <p14:creationId xmlns:p14="http://schemas.microsoft.com/office/powerpoint/2010/main" val="41392608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6866" name="Object 23"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17524" name="think-cell Slide" r:id="rId6" imgW="360" imgH="360" progId="TCLayout.ActiveDocument.1">
                  <p:embed/>
                </p:oleObj>
              </mc:Choice>
              <mc:Fallback>
                <p:oleObj name="think-cell Slide" r:id="rId6" imgW="360" imgH="36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11"/>
          <p:cNvGrpSpPr/>
          <p:nvPr/>
        </p:nvGrpSpPr>
        <p:grpSpPr>
          <a:xfrm>
            <a:off x="4763" y="0"/>
            <a:ext cx="8961437" cy="6724650"/>
            <a:chOff x="4763" y="0"/>
            <a:chExt cx="8961437" cy="6724650"/>
          </a:xfrm>
        </p:grpSpPr>
        <p:pic>
          <p:nvPicPr>
            <p:cNvPr id="13" name="Picture 15" descr="iStock_000016806847Medium"/>
            <p:cNvPicPr>
              <a:picLocks noChangeAspect="1" noChangeArrowheads="1"/>
            </p:cNvPicPr>
            <p:nvPr>
              <p:custDataLst>
                <p:tags r:id="rId3"/>
              </p:custDataLst>
            </p:nvPr>
          </p:nvPicPr>
          <p:blipFill>
            <a:blip r:embed="rId8" cstate="email">
              <a:extLst>
                <a:ext uri="{28A0092B-C50C-407E-A947-70E740481C1C}">
                  <a14:useLocalDpi xmlns:a14="http://schemas.microsoft.com/office/drawing/2010/main"/>
                </a:ext>
              </a:extLst>
            </a:blip>
            <a:srcRect/>
            <a:stretch>
              <a:fillRect/>
            </a:stretch>
          </p:blipFill>
          <p:spPr bwMode="auto">
            <a:xfrm>
              <a:off x="4763" y="0"/>
              <a:ext cx="8961437" cy="672465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6"/>
            <p:cNvSpPr>
              <a:spLocks noChangeArrowheads="1"/>
            </p:cNvSpPr>
            <p:nvPr>
              <p:custDataLst>
                <p:tags r:id="rId4"/>
              </p:custDataLst>
            </p:nvPr>
          </p:nvSpPr>
          <p:spPr bwMode="auto">
            <a:xfrm>
              <a:off x="4763" y="0"/>
              <a:ext cx="4781550" cy="6721475"/>
            </a:xfrm>
            <a:prstGeom prst="rect">
              <a:avLst/>
            </a:prstGeom>
            <a:gradFill rotWithShape="1">
              <a:gsLst>
                <a:gs pos="0">
                  <a:srgbClr val="CAC110">
                    <a:alpha val="28999"/>
                  </a:srgbClr>
                </a:gs>
                <a:gs pos="100000">
                  <a:srgbClr val="CC9900">
                    <a:alpha val="25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a:p>
          </p:txBody>
        </p:sp>
      </p:grpSp>
      <p:sp>
        <p:nvSpPr>
          <p:cNvPr id="24" name="Rectangle 23"/>
          <p:cNvSpPr/>
          <p:nvPr/>
        </p:nvSpPr>
        <p:spPr bwMode="gray">
          <a:xfrm>
            <a:off x="0" y="293688"/>
            <a:ext cx="4786313" cy="6427787"/>
          </a:xfrm>
          <a:prstGeom prst="rect">
            <a:avLst/>
          </a:prstGeom>
          <a:solidFill>
            <a:schemeClr val="accent3">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endParaRPr lang="de-DE">
              <a:solidFill>
                <a:schemeClr val="bg1"/>
              </a:solidFill>
            </a:endParaRPr>
          </a:p>
        </p:txBody>
      </p:sp>
      <p:sp>
        <p:nvSpPr>
          <p:cNvPr id="36870" name="Rectangle 8"/>
          <p:cNvSpPr>
            <a:spLocks noGrp="1" noChangeArrowheads="1"/>
          </p:cNvSpPr>
          <p:nvPr>
            <p:ph type="body" idx="4294967295"/>
          </p:nvPr>
        </p:nvSpPr>
        <p:spPr bwMode="gray">
          <a:xfrm>
            <a:off x="200025" y="290513"/>
            <a:ext cx="4872038" cy="854075"/>
          </a:xfrm>
        </p:spPr>
        <p:txBody>
          <a:bodyPr/>
          <a:lstStyle/>
          <a:p>
            <a:r>
              <a:rPr lang="en-US" sz="2800" dirty="0" smtClean="0">
                <a:solidFill>
                  <a:schemeClr val="bg1"/>
                </a:solidFill>
                <a:latin typeface="Century Gothic" pitchFamily="34" charset="0"/>
              </a:rPr>
              <a:t>Mode 2 – details and incentives for </a:t>
            </a:r>
            <a:r>
              <a:rPr lang="en-US" sz="2800" b="1" dirty="0" smtClean="0">
                <a:solidFill>
                  <a:schemeClr val="bg1"/>
                </a:solidFill>
                <a:latin typeface="Century Gothic" pitchFamily="34" charset="0"/>
              </a:rPr>
              <a:t>planning</a:t>
            </a:r>
          </a:p>
        </p:txBody>
      </p:sp>
      <p:sp>
        <p:nvSpPr>
          <p:cNvPr id="36871" name="Rectangle 11"/>
          <p:cNvSpPr>
            <a:spLocks noGrp="1" noChangeArrowheads="1"/>
          </p:cNvSpPr>
          <p:nvPr>
            <p:ph type="body" idx="4294967295"/>
          </p:nvPr>
        </p:nvSpPr>
        <p:spPr bwMode="gray">
          <a:xfrm>
            <a:off x="200025" y="1292225"/>
            <a:ext cx="4433888" cy="5324475"/>
          </a:xfrm>
        </p:spPr>
        <p:txBody>
          <a:bodyPr/>
          <a:lstStyle/>
          <a:p>
            <a:pPr marL="174625" indent="-174625">
              <a:lnSpc>
                <a:spcPts val="2000"/>
              </a:lnSpc>
              <a:buClr>
                <a:schemeClr val="bg1"/>
              </a:buClr>
            </a:pPr>
            <a:r>
              <a:rPr lang="en-US" b="1" dirty="0" smtClean="0">
                <a:solidFill>
                  <a:schemeClr val="bg1"/>
                </a:solidFill>
                <a:latin typeface="Century Gothic" pitchFamily="34" charset="0"/>
              </a:rPr>
              <a:t>Share your incentive with the others  </a:t>
            </a:r>
            <a:br>
              <a:rPr lang="en-US" b="1" dirty="0" smtClean="0">
                <a:solidFill>
                  <a:schemeClr val="bg1"/>
                </a:solidFill>
                <a:latin typeface="Century Gothic" pitchFamily="34" charset="0"/>
              </a:rPr>
            </a:br>
            <a:r>
              <a:rPr lang="en-US" dirty="0" smtClean="0">
                <a:solidFill>
                  <a:schemeClr val="bg1"/>
                </a:solidFill>
                <a:latin typeface="Century Gothic" pitchFamily="34" charset="0"/>
              </a:rPr>
              <a:t>You will get paid a bonus on inventory level!</a:t>
            </a:r>
            <a:endParaRPr lang="en-US" b="1" dirty="0" smtClean="0">
              <a:solidFill>
                <a:schemeClr val="bg1"/>
              </a:solidFill>
              <a:latin typeface="Century Gothic" pitchFamily="34" charset="0"/>
            </a:endParaRPr>
          </a:p>
          <a:p>
            <a:pPr marL="174625" indent="-174625">
              <a:lnSpc>
                <a:spcPts val="2000"/>
              </a:lnSpc>
              <a:buClr>
                <a:schemeClr val="bg1"/>
              </a:buClr>
              <a:buFont typeface="Wingdings" pitchFamily="2" charset="2"/>
              <a:buNone/>
            </a:pPr>
            <a:r>
              <a:rPr lang="en-US" dirty="0" smtClean="0">
                <a:solidFill>
                  <a:schemeClr val="bg1"/>
                </a:solidFill>
                <a:latin typeface="Century Gothic" pitchFamily="34" charset="0"/>
              </a:rPr>
              <a:t> </a:t>
            </a:r>
          </a:p>
          <a:p>
            <a:pPr marL="174625" indent="-174625">
              <a:lnSpc>
                <a:spcPts val="2000"/>
              </a:lnSpc>
              <a:buClr>
                <a:schemeClr val="bg1"/>
              </a:buClr>
              <a:buFont typeface="Wingdings" pitchFamily="2" charset="2"/>
              <a:buChar char="§"/>
            </a:pPr>
            <a:r>
              <a:rPr lang="en-US" dirty="0" smtClean="0">
                <a:solidFill>
                  <a:schemeClr val="bg1"/>
                </a:solidFill>
                <a:latin typeface="Century Gothic" pitchFamily="34" charset="0"/>
              </a:rPr>
              <a:t>You will get paid 10€ bonus for every week where inventory is under 200 </a:t>
            </a:r>
          </a:p>
          <a:p>
            <a:pPr marL="174625" indent="-174625">
              <a:lnSpc>
                <a:spcPts val="2000"/>
              </a:lnSpc>
              <a:buClr>
                <a:schemeClr val="bg1"/>
              </a:buClr>
              <a:buFont typeface="Wingdings" pitchFamily="2" charset="2"/>
              <a:buChar char="§"/>
            </a:pPr>
            <a:r>
              <a:rPr lang="en-US" dirty="0" smtClean="0">
                <a:solidFill>
                  <a:schemeClr val="bg1"/>
                </a:solidFill>
                <a:latin typeface="Century Gothic" pitchFamily="34" charset="0"/>
              </a:rPr>
              <a:t>Expiring product will deduct 1€ per case from your bonus</a:t>
            </a:r>
            <a:br>
              <a:rPr lang="en-US" dirty="0" smtClean="0">
                <a:solidFill>
                  <a:schemeClr val="bg1"/>
                </a:solidFill>
                <a:latin typeface="Century Gothic" pitchFamily="34" charset="0"/>
              </a:rPr>
            </a:br>
            <a:endParaRPr lang="en-US" dirty="0" smtClean="0">
              <a:solidFill>
                <a:schemeClr val="bg1"/>
              </a:solidFill>
              <a:latin typeface="Century Gothic" pitchFamily="34" charset="0"/>
            </a:endParaRPr>
          </a:p>
          <a:p>
            <a:pPr marL="174625" indent="-174625">
              <a:lnSpc>
                <a:spcPts val="2000"/>
              </a:lnSpc>
              <a:buClr>
                <a:schemeClr val="bg1"/>
              </a:buClr>
              <a:buFont typeface="Wingdings" pitchFamily="2" charset="2"/>
              <a:buChar char="§"/>
            </a:pPr>
            <a:r>
              <a:rPr lang="en-US" altLang="ko-KR" dirty="0" smtClean="0">
                <a:solidFill>
                  <a:schemeClr val="bg1"/>
                </a:solidFill>
                <a:latin typeface="Century Gothic" pitchFamily="34" charset="0"/>
              </a:rPr>
              <a:t>You manage the inventory and provide input on production needs</a:t>
            </a:r>
            <a:r>
              <a:rPr lang="en-US" dirty="0" smtClean="0">
                <a:solidFill>
                  <a:schemeClr val="bg1"/>
                </a:solidFill>
                <a:latin typeface="Century Gothic" pitchFamily="34" charset="0"/>
              </a:rPr>
              <a:t> </a:t>
            </a:r>
          </a:p>
          <a:p>
            <a:pPr marL="174625" indent="-174625">
              <a:lnSpc>
                <a:spcPts val="2000"/>
              </a:lnSpc>
              <a:buClr>
                <a:schemeClr val="bg1"/>
              </a:buClr>
              <a:buFont typeface="Wingdings" pitchFamily="2" charset="2"/>
              <a:buChar char="§"/>
            </a:pPr>
            <a:r>
              <a:rPr lang="en-US" altLang="ko-KR" dirty="0" smtClean="0">
                <a:solidFill>
                  <a:schemeClr val="bg1"/>
                </a:solidFill>
                <a:latin typeface="Century Gothic" pitchFamily="34" charset="0"/>
              </a:rPr>
              <a:t>Use current inventory and sales forecast to make the production plan </a:t>
            </a:r>
          </a:p>
          <a:p>
            <a:pPr marL="174625" indent="-174625">
              <a:lnSpc>
                <a:spcPts val="2000"/>
              </a:lnSpc>
              <a:buClr>
                <a:schemeClr val="bg1"/>
              </a:buClr>
              <a:buFont typeface="Wingdings" pitchFamily="2" charset="2"/>
              <a:buChar char="§"/>
            </a:pPr>
            <a:r>
              <a:rPr lang="en-US" altLang="ko-KR" dirty="0" smtClean="0">
                <a:solidFill>
                  <a:schemeClr val="bg1"/>
                </a:solidFill>
                <a:latin typeface="Century Gothic" pitchFamily="34" charset="0"/>
              </a:rPr>
              <a:t>Remember, a beer batch takes 3 weeks to make and if inventory is older than 4 weeks, we will have to discard </a:t>
            </a:r>
          </a:p>
          <a:p>
            <a:pPr marL="174625" indent="-174625">
              <a:lnSpc>
                <a:spcPts val="2000"/>
              </a:lnSpc>
              <a:buClr>
                <a:schemeClr val="bg1"/>
              </a:buClr>
              <a:buFont typeface="Wingdings" pitchFamily="2" charset="2"/>
              <a:buChar char="§"/>
            </a:pPr>
            <a:r>
              <a:rPr lang="en-US" altLang="ko-KR" dirty="0" smtClean="0">
                <a:solidFill>
                  <a:schemeClr val="bg1"/>
                </a:solidFill>
                <a:latin typeface="Century Gothic" pitchFamily="34" charset="0"/>
              </a:rPr>
              <a:t>If we have less inventory than orders, </a:t>
            </a:r>
            <a:br>
              <a:rPr lang="en-US" altLang="ko-KR" dirty="0" smtClean="0">
                <a:solidFill>
                  <a:schemeClr val="bg1"/>
                </a:solidFill>
                <a:latin typeface="Century Gothic" pitchFamily="34" charset="0"/>
              </a:rPr>
            </a:br>
            <a:r>
              <a:rPr lang="en-US" altLang="ko-KR" dirty="0" smtClean="0">
                <a:solidFill>
                  <a:schemeClr val="bg1"/>
                </a:solidFill>
                <a:latin typeface="Century Gothic" pitchFamily="34" charset="0"/>
              </a:rPr>
              <a:t>we lose sales</a:t>
            </a:r>
          </a:p>
          <a:p>
            <a:pPr marL="354013" lvl="1" indent="0">
              <a:buClr>
                <a:schemeClr val="bg1"/>
              </a:buClr>
              <a:buSzTx/>
              <a:buFontTx/>
              <a:buNone/>
            </a:pPr>
            <a:endParaRPr lang="en-US" dirty="0" smtClean="0">
              <a:solidFill>
                <a:schemeClr val="bg1"/>
              </a:solidFill>
              <a:latin typeface="Century Gothic" pitchFamily="34" charset="0"/>
            </a:endParaRPr>
          </a:p>
          <a:p>
            <a:pPr marL="174625" indent="-174625">
              <a:lnSpc>
                <a:spcPts val="2000"/>
              </a:lnSpc>
              <a:buClr>
                <a:schemeClr val="bg1"/>
              </a:buClr>
              <a:buFont typeface="Wingdings" pitchFamily="2" charset="2"/>
              <a:buNone/>
            </a:pPr>
            <a:r>
              <a:rPr lang="en-US" b="1" dirty="0" smtClean="0">
                <a:solidFill>
                  <a:schemeClr val="bg1"/>
                </a:solidFill>
                <a:latin typeface="Century Gothic" pitchFamily="34" charset="0"/>
              </a:rPr>
              <a:t>Your objective</a:t>
            </a:r>
            <a:r>
              <a:rPr lang="en-US" dirty="0" smtClean="0">
                <a:solidFill>
                  <a:schemeClr val="bg1"/>
                </a:solidFill>
                <a:latin typeface="Century Gothic" pitchFamily="34" charset="0"/>
              </a:rPr>
              <a:t/>
            </a:r>
            <a:br>
              <a:rPr lang="en-US" dirty="0" smtClean="0">
                <a:solidFill>
                  <a:schemeClr val="bg1"/>
                </a:solidFill>
                <a:latin typeface="Century Gothic" pitchFamily="34" charset="0"/>
              </a:rPr>
            </a:br>
            <a:r>
              <a:rPr lang="en-US" b="1" dirty="0" smtClean="0">
                <a:solidFill>
                  <a:schemeClr val="bg1"/>
                </a:solidFill>
                <a:latin typeface="Century Gothic" pitchFamily="34" charset="0"/>
              </a:rPr>
              <a:t>Maximize the amount of money you make </a:t>
            </a:r>
          </a:p>
        </p:txBody>
      </p:sp>
      <p:sp>
        <p:nvSpPr>
          <p:cNvPr id="36872" name="Line 13"/>
          <p:cNvSpPr>
            <a:spLocks noChangeShapeType="1"/>
          </p:cNvSpPr>
          <p:nvPr/>
        </p:nvSpPr>
        <p:spPr bwMode="gray">
          <a:xfrm>
            <a:off x="200025" y="1158875"/>
            <a:ext cx="4433888"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
        <p:nvSpPr>
          <p:cNvPr id="36873" name="Line 13"/>
          <p:cNvSpPr>
            <a:spLocks noChangeShapeType="1"/>
          </p:cNvSpPr>
          <p:nvPr/>
        </p:nvSpPr>
        <p:spPr bwMode="gray">
          <a:xfrm>
            <a:off x="200025" y="3486150"/>
            <a:ext cx="4433888"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
        <p:nvSpPr>
          <p:cNvPr id="36874" name="Line 13"/>
          <p:cNvSpPr>
            <a:spLocks noChangeShapeType="1"/>
          </p:cNvSpPr>
          <p:nvPr/>
        </p:nvSpPr>
        <p:spPr bwMode="gray">
          <a:xfrm>
            <a:off x="200025" y="2189163"/>
            <a:ext cx="4433888"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
        <p:nvSpPr>
          <p:cNvPr id="36875" name="Line 13"/>
          <p:cNvSpPr>
            <a:spLocks noChangeShapeType="1"/>
          </p:cNvSpPr>
          <p:nvPr/>
        </p:nvSpPr>
        <p:spPr bwMode="gray">
          <a:xfrm>
            <a:off x="200025" y="5976938"/>
            <a:ext cx="4433888"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Tree>
    <p:extLst>
      <p:ext uri="{BB962C8B-B14F-4D97-AF65-F5344CB8AC3E}">
        <p14:creationId xmlns:p14="http://schemas.microsoft.com/office/powerpoint/2010/main" val="8069615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Object 23"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18548" name="think-cell Slide" r:id="rId6" imgW="360" imgH="360" progId="TCLayout.ActiveDocument.1">
                  <p:embed/>
                </p:oleObj>
              </mc:Choice>
              <mc:Fallback>
                <p:oleObj name="think-cell Slide" r:id="rId6" imgW="360" imgH="36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Group 11"/>
          <p:cNvGrpSpPr/>
          <p:nvPr/>
        </p:nvGrpSpPr>
        <p:grpSpPr>
          <a:xfrm>
            <a:off x="0" y="0"/>
            <a:ext cx="8961438" cy="6721475"/>
            <a:chOff x="0" y="0"/>
            <a:chExt cx="8961438" cy="6721475"/>
          </a:xfrm>
        </p:grpSpPr>
        <p:pic>
          <p:nvPicPr>
            <p:cNvPr id="13" name="Picture 15" descr="iStock_000018856579Medium"/>
            <p:cNvPicPr>
              <a:picLocks noChangeAspect="1" noChangeArrowheads="1"/>
            </p:cNvPicPr>
            <p:nvPr>
              <p:custDataLst>
                <p:tags r:id="rId3"/>
              </p:custDataLst>
            </p:nvPr>
          </p:nvPicPr>
          <p:blipFill>
            <a:blip r:embed="rId8" cstate="email">
              <a:extLst>
                <a:ext uri="{28A0092B-C50C-407E-A947-70E740481C1C}">
                  <a14:useLocalDpi xmlns:a14="http://schemas.microsoft.com/office/drawing/2010/main"/>
                </a:ext>
              </a:extLst>
            </a:blip>
            <a:srcRect/>
            <a:stretch>
              <a:fillRect/>
            </a:stretch>
          </p:blipFill>
          <p:spPr bwMode="auto">
            <a:xfrm>
              <a:off x="3175" y="0"/>
              <a:ext cx="8958263" cy="672147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6"/>
            <p:cNvSpPr>
              <a:spLocks noChangeArrowheads="1"/>
            </p:cNvSpPr>
            <p:nvPr>
              <p:custDataLst>
                <p:tags r:id="rId4"/>
              </p:custDataLst>
            </p:nvPr>
          </p:nvSpPr>
          <p:spPr bwMode="auto">
            <a:xfrm>
              <a:off x="0" y="0"/>
              <a:ext cx="5075238" cy="6721475"/>
            </a:xfrm>
            <a:prstGeom prst="rect">
              <a:avLst/>
            </a:prstGeom>
            <a:gradFill rotWithShape="1">
              <a:gsLst>
                <a:gs pos="0">
                  <a:srgbClr val="CAC110">
                    <a:alpha val="28000"/>
                  </a:srgbClr>
                </a:gs>
                <a:gs pos="100000">
                  <a:srgbClr val="CC9900">
                    <a:alpha val="16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a:p>
          </p:txBody>
        </p:sp>
      </p:grpSp>
      <p:sp>
        <p:nvSpPr>
          <p:cNvPr id="24" name="Rectangle 23"/>
          <p:cNvSpPr>
            <a:spLocks noChangeArrowheads="1"/>
          </p:cNvSpPr>
          <p:nvPr/>
        </p:nvSpPr>
        <p:spPr bwMode="gray">
          <a:xfrm>
            <a:off x="3175" y="508000"/>
            <a:ext cx="5221967" cy="6213475"/>
          </a:xfrm>
          <a:prstGeom prst="rect">
            <a:avLst/>
          </a:prstGeom>
          <a:solidFill>
            <a:srgbClr val="0066CC">
              <a:alpha val="91000"/>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noAutofit/>
          </a:bodyPr>
          <a:lstStyle/>
          <a:p>
            <a:pPr algn="ctr"/>
            <a:endParaRPr lang="de-DE">
              <a:solidFill>
                <a:schemeClr val="bg1"/>
              </a:solidFill>
            </a:endParaRPr>
          </a:p>
        </p:txBody>
      </p:sp>
      <p:sp>
        <p:nvSpPr>
          <p:cNvPr id="37894" name="Rectangle 8"/>
          <p:cNvSpPr>
            <a:spLocks noGrp="1" noChangeArrowheads="1"/>
          </p:cNvSpPr>
          <p:nvPr>
            <p:ph type="body" idx="4294967295"/>
          </p:nvPr>
        </p:nvSpPr>
        <p:spPr bwMode="gray">
          <a:xfrm>
            <a:off x="203199" y="530225"/>
            <a:ext cx="5021943" cy="854075"/>
          </a:xfrm>
        </p:spPr>
        <p:txBody>
          <a:bodyPr/>
          <a:lstStyle/>
          <a:p>
            <a:r>
              <a:rPr lang="en-US" sz="2800" dirty="0" smtClean="0">
                <a:solidFill>
                  <a:schemeClr val="bg1"/>
                </a:solidFill>
                <a:latin typeface="Century Gothic" pitchFamily="34" charset="0"/>
              </a:rPr>
              <a:t>Mode 2 – details and incentives for </a:t>
            </a:r>
            <a:r>
              <a:rPr lang="en-US" sz="2800" b="1" dirty="0" smtClean="0">
                <a:solidFill>
                  <a:schemeClr val="bg1"/>
                </a:solidFill>
                <a:latin typeface="Century Gothic" pitchFamily="34" charset="0"/>
              </a:rPr>
              <a:t>production</a:t>
            </a:r>
          </a:p>
        </p:txBody>
      </p:sp>
      <p:sp>
        <p:nvSpPr>
          <p:cNvPr id="37895" name="Rectangle 11"/>
          <p:cNvSpPr>
            <a:spLocks noGrp="1" noChangeArrowheads="1"/>
          </p:cNvSpPr>
          <p:nvPr>
            <p:ph type="body" idx="4294967295"/>
          </p:nvPr>
        </p:nvSpPr>
        <p:spPr bwMode="gray">
          <a:xfrm>
            <a:off x="203199" y="1471965"/>
            <a:ext cx="5021943" cy="5129609"/>
          </a:xfrm>
        </p:spPr>
        <p:txBody>
          <a:bodyPr/>
          <a:lstStyle/>
          <a:p>
            <a:pPr marL="174625" indent="-174625">
              <a:lnSpc>
                <a:spcPts val="2000"/>
              </a:lnSpc>
              <a:buClr>
                <a:schemeClr val="bg1"/>
              </a:buClr>
            </a:pPr>
            <a:r>
              <a:rPr lang="en-US" b="1" dirty="0" smtClean="0">
                <a:solidFill>
                  <a:schemeClr val="bg1"/>
                </a:solidFill>
                <a:latin typeface="Century Gothic" pitchFamily="34" charset="0"/>
              </a:rPr>
              <a:t>Share your incentive with the others </a:t>
            </a:r>
            <a:br>
              <a:rPr lang="en-US" b="1" dirty="0" smtClean="0">
                <a:solidFill>
                  <a:schemeClr val="bg1"/>
                </a:solidFill>
                <a:latin typeface="Century Gothic" pitchFamily="34" charset="0"/>
              </a:rPr>
            </a:br>
            <a:r>
              <a:rPr lang="en-US" dirty="0" smtClean="0">
                <a:solidFill>
                  <a:schemeClr val="bg1"/>
                </a:solidFill>
                <a:latin typeface="Century Gothic" pitchFamily="34" charset="0"/>
              </a:rPr>
              <a:t>You will get paid a bonus on capacity utilization</a:t>
            </a:r>
            <a:endParaRPr lang="en-US" b="1" dirty="0" smtClean="0">
              <a:solidFill>
                <a:schemeClr val="bg1"/>
              </a:solidFill>
              <a:latin typeface="Century Gothic" pitchFamily="34" charset="0"/>
            </a:endParaRPr>
          </a:p>
          <a:p>
            <a:pPr marL="174625" indent="-174625">
              <a:lnSpc>
                <a:spcPts val="2000"/>
              </a:lnSpc>
              <a:buClr>
                <a:schemeClr val="bg1"/>
              </a:buClr>
              <a:buFont typeface="Wingdings" pitchFamily="2" charset="2"/>
              <a:buNone/>
            </a:pPr>
            <a:endParaRPr lang="en-US" dirty="0" smtClean="0">
              <a:solidFill>
                <a:schemeClr val="bg1"/>
              </a:solidFill>
              <a:latin typeface="Century Gothic" pitchFamily="34" charset="0"/>
            </a:endParaRPr>
          </a:p>
          <a:p>
            <a:pPr marL="174625" indent="-174625">
              <a:lnSpc>
                <a:spcPts val="2000"/>
              </a:lnSpc>
              <a:buClr>
                <a:schemeClr val="bg1"/>
              </a:buClr>
              <a:buFont typeface="Wingdings" pitchFamily="2" charset="2"/>
              <a:buChar char="§"/>
            </a:pPr>
            <a:r>
              <a:rPr lang="en-US" dirty="0" smtClean="0">
                <a:solidFill>
                  <a:schemeClr val="bg1"/>
                </a:solidFill>
                <a:latin typeface="Century Gothic" pitchFamily="34" charset="0"/>
              </a:rPr>
              <a:t>10€ if you launch more than 130 cases </a:t>
            </a:r>
          </a:p>
          <a:p>
            <a:pPr marL="174625" indent="-174625">
              <a:lnSpc>
                <a:spcPts val="2000"/>
              </a:lnSpc>
              <a:buClr>
                <a:schemeClr val="bg1"/>
              </a:buClr>
              <a:buFont typeface="Wingdings" pitchFamily="2" charset="2"/>
              <a:buChar char="§"/>
            </a:pPr>
            <a:r>
              <a:rPr lang="en-US" dirty="0" smtClean="0">
                <a:solidFill>
                  <a:schemeClr val="bg1"/>
                </a:solidFill>
                <a:latin typeface="Century Gothic" pitchFamily="34" charset="0"/>
              </a:rPr>
              <a:t>Nothing if you launch between 110-130 cases </a:t>
            </a:r>
            <a:br>
              <a:rPr lang="en-US" dirty="0" smtClean="0">
                <a:solidFill>
                  <a:schemeClr val="bg1"/>
                </a:solidFill>
                <a:latin typeface="Century Gothic" pitchFamily="34" charset="0"/>
              </a:rPr>
            </a:br>
            <a:r>
              <a:rPr lang="en-US" dirty="0" smtClean="0">
                <a:solidFill>
                  <a:schemeClr val="bg1"/>
                </a:solidFill>
                <a:latin typeface="Century Gothic" pitchFamily="34" charset="0"/>
              </a:rPr>
              <a:t>or if you decide to produce nothing </a:t>
            </a:r>
            <a:br>
              <a:rPr lang="en-US" dirty="0" smtClean="0">
                <a:solidFill>
                  <a:schemeClr val="bg1"/>
                </a:solidFill>
                <a:latin typeface="Century Gothic" pitchFamily="34" charset="0"/>
              </a:rPr>
            </a:br>
            <a:r>
              <a:rPr lang="en-US" dirty="0" smtClean="0">
                <a:solidFill>
                  <a:schemeClr val="bg1"/>
                </a:solidFill>
                <a:latin typeface="Century Gothic" pitchFamily="34" charset="0"/>
              </a:rPr>
              <a:t>(we can force our workers to take a </a:t>
            </a:r>
            <a:br>
              <a:rPr lang="en-US" dirty="0" smtClean="0">
                <a:solidFill>
                  <a:schemeClr val="bg1"/>
                </a:solidFill>
                <a:latin typeface="Century Gothic" pitchFamily="34" charset="0"/>
              </a:rPr>
            </a:br>
            <a:r>
              <a:rPr lang="en-US" dirty="0" smtClean="0">
                <a:solidFill>
                  <a:schemeClr val="bg1"/>
                </a:solidFill>
                <a:latin typeface="Century Gothic" pitchFamily="34" charset="0"/>
              </a:rPr>
              <a:t>vacation day)</a:t>
            </a:r>
          </a:p>
          <a:p>
            <a:pPr marL="174625" indent="-174625">
              <a:lnSpc>
                <a:spcPts val="2000"/>
              </a:lnSpc>
              <a:buClr>
                <a:schemeClr val="bg1"/>
              </a:buClr>
              <a:buFont typeface="Wingdings" pitchFamily="2" charset="2"/>
              <a:buChar char="§"/>
            </a:pPr>
            <a:r>
              <a:rPr lang="en-US" dirty="0" smtClean="0">
                <a:solidFill>
                  <a:schemeClr val="bg1"/>
                </a:solidFill>
                <a:latin typeface="Century Gothic" pitchFamily="34" charset="0"/>
              </a:rPr>
              <a:t>10€ penalty if you launch some, but less than 110 cases</a:t>
            </a:r>
            <a:br>
              <a:rPr lang="en-US" dirty="0" smtClean="0">
                <a:solidFill>
                  <a:schemeClr val="bg1"/>
                </a:solidFill>
                <a:latin typeface="Century Gothic" pitchFamily="34" charset="0"/>
              </a:rPr>
            </a:br>
            <a:endParaRPr lang="en-US" dirty="0" smtClean="0">
              <a:solidFill>
                <a:schemeClr val="bg1"/>
              </a:solidFill>
              <a:latin typeface="Century Gothic" pitchFamily="34" charset="0"/>
            </a:endParaRPr>
          </a:p>
          <a:p>
            <a:pPr marL="174625" indent="-174625">
              <a:lnSpc>
                <a:spcPts val="2000"/>
              </a:lnSpc>
              <a:buClr>
                <a:schemeClr val="bg1"/>
              </a:buClr>
              <a:buFont typeface="Wingdings" pitchFamily="2" charset="2"/>
              <a:buChar char="§"/>
            </a:pPr>
            <a:r>
              <a:rPr lang="en-US" altLang="ko-KR" dirty="0" smtClean="0">
                <a:solidFill>
                  <a:schemeClr val="bg1"/>
                </a:solidFill>
                <a:latin typeface="Century Gothic" pitchFamily="34" charset="0"/>
              </a:rPr>
              <a:t>You are provided with a production plan and decide how much beer to start producing this week</a:t>
            </a:r>
          </a:p>
          <a:p>
            <a:pPr marL="174625" indent="-174625">
              <a:lnSpc>
                <a:spcPts val="2000"/>
              </a:lnSpc>
              <a:buClr>
                <a:schemeClr val="bg1"/>
              </a:buClr>
              <a:buFont typeface="Wingdings" pitchFamily="2" charset="2"/>
              <a:buChar char="§"/>
            </a:pPr>
            <a:r>
              <a:rPr lang="en-US" altLang="ko-KR" dirty="0" smtClean="0">
                <a:solidFill>
                  <a:schemeClr val="bg1"/>
                </a:solidFill>
                <a:latin typeface="Century Gothic" pitchFamily="34" charset="0"/>
              </a:rPr>
              <a:t>Our 3 fermentation tanks have a maximum capacity of 150 cases</a:t>
            </a:r>
          </a:p>
          <a:p>
            <a:pPr marL="174625" indent="-174625">
              <a:lnSpc>
                <a:spcPts val="2000"/>
              </a:lnSpc>
              <a:buClr>
                <a:schemeClr val="bg1"/>
              </a:buClr>
              <a:buFont typeface="Wingdings" pitchFamily="2" charset="2"/>
              <a:buChar char="§"/>
            </a:pPr>
            <a:r>
              <a:rPr lang="en-US" altLang="ko-KR" dirty="0" smtClean="0">
                <a:solidFill>
                  <a:schemeClr val="bg1"/>
                </a:solidFill>
                <a:latin typeface="Century Gothic" pitchFamily="34" charset="0"/>
              </a:rPr>
              <a:t>Any quantity from 0-150 cases can be made</a:t>
            </a:r>
            <a:endParaRPr lang="en-US" dirty="0" smtClean="0">
              <a:solidFill>
                <a:schemeClr val="bg1"/>
              </a:solidFill>
              <a:latin typeface="Century Gothic" pitchFamily="34" charset="0"/>
            </a:endParaRPr>
          </a:p>
          <a:p>
            <a:pPr marL="174625" indent="-174625">
              <a:lnSpc>
                <a:spcPts val="2000"/>
              </a:lnSpc>
              <a:buClr>
                <a:schemeClr val="bg1"/>
              </a:buClr>
              <a:buFont typeface="Wingdings" pitchFamily="2" charset="2"/>
              <a:buNone/>
            </a:pPr>
            <a:endParaRPr lang="en-US" dirty="0" smtClean="0">
              <a:solidFill>
                <a:schemeClr val="bg1"/>
              </a:solidFill>
              <a:latin typeface="Century Gothic" pitchFamily="34" charset="0"/>
            </a:endParaRPr>
          </a:p>
          <a:p>
            <a:pPr marL="174625" indent="-174625">
              <a:lnSpc>
                <a:spcPts val="2000"/>
              </a:lnSpc>
              <a:buClr>
                <a:schemeClr val="bg1"/>
              </a:buClr>
              <a:buFont typeface="Wingdings" pitchFamily="2" charset="2"/>
              <a:buNone/>
            </a:pPr>
            <a:r>
              <a:rPr lang="en-US" b="1" dirty="0" smtClean="0">
                <a:solidFill>
                  <a:schemeClr val="bg1"/>
                </a:solidFill>
                <a:latin typeface="Century Gothic" pitchFamily="34" charset="0"/>
              </a:rPr>
              <a:t>Your objective </a:t>
            </a:r>
            <a:br>
              <a:rPr lang="en-US" b="1" dirty="0" smtClean="0">
                <a:solidFill>
                  <a:schemeClr val="bg1"/>
                </a:solidFill>
                <a:latin typeface="Century Gothic" pitchFamily="34" charset="0"/>
              </a:rPr>
            </a:br>
            <a:r>
              <a:rPr lang="en-US" b="1" dirty="0" smtClean="0">
                <a:solidFill>
                  <a:schemeClr val="bg1"/>
                </a:solidFill>
                <a:latin typeface="Century Gothic" pitchFamily="34" charset="0"/>
              </a:rPr>
              <a:t>Maximize the amount of money you make</a:t>
            </a:r>
          </a:p>
        </p:txBody>
      </p:sp>
      <p:sp>
        <p:nvSpPr>
          <p:cNvPr id="37896" name="Line 13"/>
          <p:cNvSpPr>
            <a:spLocks noChangeShapeType="1"/>
          </p:cNvSpPr>
          <p:nvPr/>
        </p:nvSpPr>
        <p:spPr bwMode="gray">
          <a:xfrm>
            <a:off x="203200" y="1443038"/>
            <a:ext cx="4861581"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
        <p:nvSpPr>
          <p:cNvPr id="37897" name="Line 13"/>
          <p:cNvSpPr>
            <a:spLocks noChangeShapeType="1"/>
          </p:cNvSpPr>
          <p:nvPr/>
        </p:nvSpPr>
        <p:spPr bwMode="gray">
          <a:xfrm>
            <a:off x="203200" y="4139635"/>
            <a:ext cx="4947298"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
        <p:nvSpPr>
          <p:cNvPr id="37898" name="Line 13"/>
          <p:cNvSpPr>
            <a:spLocks noChangeShapeType="1"/>
          </p:cNvSpPr>
          <p:nvPr/>
        </p:nvSpPr>
        <p:spPr bwMode="gray">
          <a:xfrm>
            <a:off x="203200" y="2100085"/>
            <a:ext cx="4861581"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
        <p:nvSpPr>
          <p:cNvPr id="37899" name="Line 13"/>
          <p:cNvSpPr>
            <a:spLocks noChangeShapeType="1"/>
          </p:cNvSpPr>
          <p:nvPr/>
        </p:nvSpPr>
        <p:spPr bwMode="gray">
          <a:xfrm>
            <a:off x="203200" y="5917971"/>
            <a:ext cx="4861581"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Tree>
    <p:extLst>
      <p:ext uri="{BB962C8B-B14F-4D97-AF65-F5344CB8AC3E}">
        <p14:creationId xmlns:p14="http://schemas.microsoft.com/office/powerpoint/2010/main" val="24302537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pic>
        <p:nvPicPr>
          <p:cNvPr id="908290" name="Picture 2" descr="C:\Users\ABHAYM~1\AppData\Local\Temp\notes2B635A\photo 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98"/>
            <a:ext cx="8961438" cy="672107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custDataLst>
              <p:tags r:id="rId1"/>
            </p:custDataLst>
          </p:nvPr>
        </p:nvSpPr>
        <p:spPr>
          <a:xfrm>
            <a:off x="7095185" y="1687204"/>
            <a:ext cx="1866253" cy="3425972"/>
          </a:xfrm>
          <a:prstGeom prst="rect">
            <a:avLst/>
          </a:prstGeom>
          <a:solidFill>
            <a:schemeClr val="bg1"/>
          </a:solidFill>
          <a:ln w="19050">
            <a:solidFill>
              <a:srgbClr val="FF3300"/>
            </a:solidFill>
          </a:ln>
        </p:spPr>
        <p:txBody>
          <a:bodyPr vert="horz" lIns="76200" tIns="76200" rIns="76200" bIns="76200" rtlCol="0" anchor="t" anchorCtr="0">
            <a:noAutofit/>
          </a:bodyPr>
          <a:lstStyle>
            <a:lvl1pPr marL="342900" lvl="0" indent="-342900">
              <a:spcBef>
                <a:spcPct val="20000"/>
              </a:spcBef>
              <a:buFont typeface="Arial"/>
              <a:buChar char="•"/>
              <a:defRPr sz="3200"/>
            </a:lvl1pPr>
            <a:lvl2pPr marL="742950" lvl="1" indent="-285750">
              <a:spcBef>
                <a:spcPct val="20000"/>
              </a:spcBef>
              <a:buFont typeface="Arial"/>
              <a:buChar char="–"/>
              <a:defRPr sz="2800"/>
            </a:lvl2pPr>
            <a:lvl3pPr marL="1143000" lvl="2" indent="-228600">
              <a:spcBef>
                <a:spcPct val="20000"/>
              </a:spcBef>
              <a:buFont typeface="Arial"/>
              <a:buChar char="•"/>
              <a:defRPr sz="2400"/>
            </a:lvl3pPr>
            <a:lvl4pPr marL="1600200" lvl="3" indent="-228600">
              <a:spcBef>
                <a:spcPct val="20000"/>
              </a:spcBef>
              <a:buFont typeface="Arial"/>
              <a:buChar char="–"/>
              <a:defRPr sz="2000"/>
            </a:lvl4pPr>
            <a:lvl5pPr marL="2057400" lvl="4"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269875" indent="-176213">
              <a:buFont typeface="Arial" panose="020B0604020202020204" pitchFamily="34" charset="0"/>
              <a:buChar char="•"/>
            </a:pPr>
            <a:r>
              <a:rPr lang="en-US" sz="1200" b="1" dirty="0" smtClean="0">
                <a:solidFill>
                  <a:srgbClr val="FF0000"/>
                </a:solidFill>
              </a:rPr>
              <a:t>Please form yourself into groups of 6 people (4 groups assuming 24 people)</a:t>
            </a:r>
          </a:p>
          <a:p>
            <a:pPr marL="269875" indent="-176213">
              <a:buFont typeface="Arial" panose="020B0604020202020204" pitchFamily="34" charset="0"/>
              <a:buChar char="•"/>
            </a:pPr>
            <a:r>
              <a:rPr lang="en-US" sz="1200" b="1" dirty="0" smtClean="0">
                <a:solidFill>
                  <a:srgbClr val="FF0000"/>
                </a:solidFill>
              </a:rPr>
              <a:t>Group A and B will play in Mode 2, group C and D will play in mode 3</a:t>
            </a:r>
          </a:p>
          <a:p>
            <a:pPr marL="269875" indent="-176213">
              <a:buFont typeface="Arial" panose="020B0604020202020204" pitchFamily="34" charset="0"/>
              <a:buChar char="•"/>
            </a:pPr>
            <a:r>
              <a:rPr lang="en-US" sz="1200" dirty="0">
                <a:solidFill>
                  <a:srgbClr val="FF0000"/>
                </a:solidFill>
              </a:rPr>
              <a:t>Instructions and incentives for each of the modes can be found on the </a:t>
            </a:r>
            <a:r>
              <a:rPr lang="en-US" sz="1200" dirty="0" err="1">
                <a:solidFill>
                  <a:srgbClr val="FF0000"/>
                </a:solidFill>
              </a:rPr>
              <a:t>ipad</a:t>
            </a:r>
            <a:r>
              <a:rPr lang="en-US" sz="1200" dirty="0">
                <a:solidFill>
                  <a:srgbClr val="FF0000"/>
                </a:solidFill>
              </a:rPr>
              <a:t> game as well as within this presentation. </a:t>
            </a:r>
          </a:p>
          <a:p>
            <a:pPr marL="0" indent="0">
              <a:buNone/>
            </a:pPr>
            <a:endParaRPr lang="en-US" sz="1200" b="1" dirty="0">
              <a:solidFill>
                <a:srgbClr val="FF0000"/>
              </a:solidFill>
            </a:endParaRPr>
          </a:p>
        </p:txBody>
      </p:sp>
      <p:cxnSp>
        <p:nvCxnSpPr>
          <p:cNvPr id="5" name="Straight Connector 4"/>
          <p:cNvCxnSpPr/>
          <p:nvPr/>
        </p:nvCxnSpPr>
        <p:spPr>
          <a:xfrm flipH="1">
            <a:off x="4842378" y="4366345"/>
            <a:ext cx="2260270" cy="0"/>
          </a:xfrm>
          <a:prstGeom prst="line">
            <a:avLst/>
          </a:prstGeom>
          <a:ln>
            <a:solidFill>
              <a:srgbClr val="FF0000"/>
            </a:solidFill>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0859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9938" name="Object 23"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19572" name="think-cell Slide" r:id="rId6" imgW="360" imgH="360" progId="TCLayout.ActiveDocument.1">
                  <p:embed/>
                </p:oleObj>
              </mc:Choice>
              <mc:Fallback>
                <p:oleObj name="think-cell Slide" r:id="rId6" imgW="360" imgH="36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 name="Group 10"/>
          <p:cNvGrpSpPr/>
          <p:nvPr/>
        </p:nvGrpSpPr>
        <p:grpSpPr>
          <a:xfrm>
            <a:off x="-41275" y="-12700"/>
            <a:ext cx="9002713" cy="6734175"/>
            <a:chOff x="-41275" y="-12700"/>
            <a:chExt cx="9002713" cy="6734175"/>
          </a:xfrm>
        </p:grpSpPr>
        <p:pic>
          <p:nvPicPr>
            <p:cNvPr id="12" name="Picture 20" descr="iStock_000020800793Medium"/>
            <p:cNvPicPr>
              <a:picLocks noChangeAspect="1" noChangeArrowheads="1"/>
            </p:cNvPicPr>
            <p:nvPr>
              <p:custDataLst>
                <p:tags r:id="rId3"/>
              </p:custDataLst>
            </p:nvPr>
          </p:nvPicPr>
          <p:blipFill>
            <a:blip r:embed="rId8">
              <a:extLst>
                <a:ext uri="{28A0092B-C50C-407E-A947-70E740481C1C}">
                  <a14:useLocalDpi xmlns:a14="http://schemas.microsoft.com/office/drawing/2010/main"/>
                </a:ext>
              </a:extLst>
            </a:blip>
            <a:srcRect/>
            <a:stretch>
              <a:fillRect/>
            </a:stretch>
          </p:blipFill>
          <p:spPr bwMode="auto">
            <a:xfrm>
              <a:off x="-41275" y="-12700"/>
              <a:ext cx="9002713" cy="673417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6"/>
            <p:cNvSpPr>
              <a:spLocks noChangeArrowheads="1"/>
            </p:cNvSpPr>
            <p:nvPr>
              <p:custDataLst>
                <p:tags r:id="rId4"/>
              </p:custDataLst>
            </p:nvPr>
          </p:nvSpPr>
          <p:spPr bwMode="auto">
            <a:xfrm>
              <a:off x="-41275" y="-6350"/>
              <a:ext cx="4438650" cy="6721475"/>
            </a:xfrm>
            <a:prstGeom prst="rect">
              <a:avLst/>
            </a:prstGeom>
            <a:gradFill rotWithShape="1">
              <a:gsLst>
                <a:gs pos="0">
                  <a:srgbClr val="CAC110">
                    <a:alpha val="28000"/>
                  </a:srgbClr>
                </a:gs>
                <a:gs pos="100000">
                  <a:srgbClr val="CC9900">
                    <a:alpha val="16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a:p>
          </p:txBody>
        </p:sp>
      </p:grpSp>
      <p:sp>
        <p:nvSpPr>
          <p:cNvPr id="24" name="Rectangle 23"/>
          <p:cNvSpPr/>
          <p:nvPr/>
        </p:nvSpPr>
        <p:spPr bwMode="gray">
          <a:xfrm>
            <a:off x="-41275" y="-12701"/>
            <a:ext cx="4438650" cy="6323507"/>
          </a:xfrm>
          <a:prstGeom prst="rect">
            <a:avLst/>
          </a:prstGeom>
          <a:solidFill>
            <a:schemeClr val="accent3">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endParaRPr lang="de-DE">
              <a:solidFill>
                <a:schemeClr val="bg1"/>
              </a:solidFill>
            </a:endParaRPr>
          </a:p>
        </p:txBody>
      </p:sp>
      <p:sp>
        <p:nvSpPr>
          <p:cNvPr id="39942" name="Rectangle 8"/>
          <p:cNvSpPr>
            <a:spLocks noGrp="1" noChangeArrowheads="1"/>
          </p:cNvSpPr>
          <p:nvPr>
            <p:ph type="body" idx="4294967295"/>
          </p:nvPr>
        </p:nvSpPr>
        <p:spPr bwMode="gray">
          <a:xfrm>
            <a:off x="158750" y="65088"/>
            <a:ext cx="4872038" cy="854075"/>
          </a:xfrm>
        </p:spPr>
        <p:txBody>
          <a:bodyPr/>
          <a:lstStyle/>
          <a:p>
            <a:r>
              <a:rPr lang="en-US" sz="2800" dirty="0" smtClean="0">
                <a:solidFill>
                  <a:schemeClr val="bg1"/>
                </a:solidFill>
                <a:latin typeface="Century Gothic" pitchFamily="34" charset="0"/>
              </a:rPr>
              <a:t>Mode 3 – details and incentives for </a:t>
            </a:r>
            <a:r>
              <a:rPr lang="en-US" sz="2800" b="1" dirty="0" smtClean="0">
                <a:solidFill>
                  <a:schemeClr val="bg1"/>
                </a:solidFill>
                <a:latin typeface="Century Gothic" pitchFamily="34" charset="0"/>
              </a:rPr>
              <a:t>sales</a:t>
            </a:r>
          </a:p>
        </p:txBody>
      </p:sp>
      <p:sp>
        <p:nvSpPr>
          <p:cNvPr id="39943" name="Rectangle 11"/>
          <p:cNvSpPr>
            <a:spLocks noGrp="1" noChangeArrowheads="1"/>
          </p:cNvSpPr>
          <p:nvPr>
            <p:ph type="body" idx="4294967295"/>
          </p:nvPr>
        </p:nvSpPr>
        <p:spPr bwMode="gray">
          <a:xfrm>
            <a:off x="158750" y="1144588"/>
            <a:ext cx="4086225" cy="4873129"/>
          </a:xfrm>
        </p:spPr>
        <p:txBody>
          <a:bodyPr/>
          <a:lstStyle/>
          <a:p>
            <a:pPr marL="174625" indent="-174625">
              <a:lnSpc>
                <a:spcPts val="2000"/>
              </a:lnSpc>
              <a:buClr>
                <a:schemeClr val="bg1"/>
              </a:buClr>
            </a:pPr>
            <a:r>
              <a:rPr lang="en-US" b="1" dirty="0" smtClean="0">
                <a:solidFill>
                  <a:schemeClr val="bg1"/>
                </a:solidFill>
                <a:latin typeface="Century Gothic" pitchFamily="34" charset="0"/>
              </a:rPr>
              <a:t>You are allowed to share</a:t>
            </a:r>
            <a:br>
              <a:rPr lang="en-US" b="1" dirty="0" smtClean="0">
                <a:solidFill>
                  <a:schemeClr val="bg1"/>
                </a:solidFill>
                <a:latin typeface="Century Gothic" pitchFamily="34" charset="0"/>
              </a:rPr>
            </a:br>
            <a:r>
              <a:rPr lang="en-US" dirty="0" smtClean="0">
                <a:solidFill>
                  <a:schemeClr val="bg1"/>
                </a:solidFill>
                <a:latin typeface="Century Gothic" pitchFamily="34" charset="0"/>
              </a:rPr>
              <a:t> You are paid on overall profit</a:t>
            </a:r>
          </a:p>
          <a:p>
            <a:pPr marL="174625" indent="-174625">
              <a:lnSpc>
                <a:spcPts val="2000"/>
              </a:lnSpc>
              <a:buClr>
                <a:schemeClr val="bg1"/>
              </a:buClr>
            </a:pPr>
            <a:endParaRPr lang="en-US" dirty="0" smtClean="0">
              <a:solidFill>
                <a:schemeClr val="bg1"/>
              </a:solidFill>
              <a:latin typeface="Century Gothic" pitchFamily="34" charset="0"/>
            </a:endParaRPr>
          </a:p>
          <a:p>
            <a:pPr marL="174625" indent="-174625">
              <a:lnSpc>
                <a:spcPts val="2000"/>
              </a:lnSpc>
              <a:buClr>
                <a:schemeClr val="bg1"/>
              </a:buClr>
              <a:buFont typeface="Wingdings" pitchFamily="2" charset="2"/>
              <a:buChar char="§"/>
            </a:pPr>
            <a:r>
              <a:rPr lang="en-US" dirty="0" smtClean="0">
                <a:solidFill>
                  <a:schemeClr val="bg1"/>
                </a:solidFill>
                <a:latin typeface="Century Gothic" pitchFamily="34" charset="0"/>
              </a:rPr>
              <a:t>For each case sold, you make 50 </a:t>
            </a:r>
            <a:r>
              <a:rPr lang="en-US" dirty="0" err="1" smtClean="0">
                <a:solidFill>
                  <a:schemeClr val="bg1"/>
                </a:solidFill>
                <a:latin typeface="Century Gothic" pitchFamily="34" charset="0"/>
              </a:rPr>
              <a:t>ct</a:t>
            </a:r>
            <a:r>
              <a:rPr lang="en-US" dirty="0" smtClean="0">
                <a:solidFill>
                  <a:schemeClr val="bg1"/>
                </a:solidFill>
                <a:latin typeface="Century Gothic" pitchFamily="34" charset="0"/>
              </a:rPr>
              <a:t> </a:t>
            </a:r>
          </a:p>
          <a:p>
            <a:pPr marL="174625" indent="-174625">
              <a:lnSpc>
                <a:spcPts val="2000"/>
              </a:lnSpc>
              <a:buClr>
                <a:schemeClr val="bg1"/>
              </a:buClr>
              <a:buFont typeface="Wingdings" pitchFamily="2" charset="2"/>
              <a:buChar char="§"/>
            </a:pPr>
            <a:r>
              <a:rPr lang="en-US" dirty="0" smtClean="0">
                <a:solidFill>
                  <a:schemeClr val="bg1"/>
                </a:solidFill>
                <a:latin typeface="Century Gothic" pitchFamily="34" charset="0"/>
              </a:rPr>
              <a:t>You are paid an additional incentive to provide good forecasts to planning</a:t>
            </a:r>
          </a:p>
          <a:p>
            <a:pPr marL="174625" indent="-174625">
              <a:lnSpc>
                <a:spcPts val="2000"/>
              </a:lnSpc>
              <a:buClr>
                <a:schemeClr val="bg1"/>
              </a:buClr>
              <a:buFont typeface="Wingdings" pitchFamily="2" charset="2"/>
              <a:buChar char="§"/>
            </a:pPr>
            <a:r>
              <a:rPr lang="en-US" dirty="0" smtClean="0">
                <a:solidFill>
                  <a:schemeClr val="bg1"/>
                </a:solidFill>
                <a:latin typeface="Century Gothic" pitchFamily="34" charset="0"/>
              </a:rPr>
              <a:t>For each week where your aggregate 4-week forecast was</a:t>
            </a:r>
            <a:br>
              <a:rPr lang="en-US" dirty="0" smtClean="0">
                <a:solidFill>
                  <a:schemeClr val="bg1"/>
                </a:solidFill>
                <a:latin typeface="Century Gothic" pitchFamily="34" charset="0"/>
              </a:rPr>
            </a:br>
            <a:r>
              <a:rPr lang="en-US" dirty="0" smtClean="0">
                <a:solidFill>
                  <a:schemeClr val="bg1"/>
                </a:solidFill>
                <a:latin typeface="Century Gothic" pitchFamily="34" charset="0"/>
              </a:rPr>
              <a:t>+/-10% accurate, you receive 100€</a:t>
            </a:r>
            <a:br>
              <a:rPr lang="en-US" dirty="0" smtClean="0">
                <a:solidFill>
                  <a:schemeClr val="bg1"/>
                </a:solidFill>
                <a:latin typeface="Century Gothic" pitchFamily="34" charset="0"/>
              </a:rPr>
            </a:br>
            <a:r>
              <a:rPr lang="en-US" dirty="0" smtClean="0">
                <a:solidFill>
                  <a:schemeClr val="bg1"/>
                </a:solidFill>
                <a:latin typeface="Century Gothic" pitchFamily="34" charset="0"/>
              </a:rPr>
              <a:t>+/-20% accurate, you receive 50€</a:t>
            </a:r>
            <a:br>
              <a:rPr lang="en-US" dirty="0" smtClean="0">
                <a:solidFill>
                  <a:schemeClr val="bg1"/>
                </a:solidFill>
                <a:latin typeface="Century Gothic" pitchFamily="34" charset="0"/>
              </a:rPr>
            </a:br>
            <a:r>
              <a:rPr lang="en-US" dirty="0" smtClean="0">
                <a:solidFill>
                  <a:schemeClr val="bg1"/>
                </a:solidFill>
                <a:latin typeface="Century Gothic" pitchFamily="34" charset="0"/>
              </a:rPr>
              <a:t>and if less accurate, you receive nothing</a:t>
            </a:r>
          </a:p>
          <a:p>
            <a:pPr marL="174625" indent="-174625">
              <a:lnSpc>
                <a:spcPts val="2000"/>
              </a:lnSpc>
              <a:buClr>
                <a:schemeClr val="bg1"/>
              </a:buClr>
              <a:buFont typeface="Wingdings" pitchFamily="2" charset="2"/>
              <a:buChar char="§"/>
            </a:pPr>
            <a:endParaRPr lang="de-DE" dirty="0" smtClean="0">
              <a:solidFill>
                <a:schemeClr val="bg1"/>
              </a:solidFill>
              <a:latin typeface="Century Gothic" pitchFamily="34" charset="0"/>
            </a:endParaRPr>
          </a:p>
          <a:p>
            <a:pPr marL="174625" indent="-174625">
              <a:lnSpc>
                <a:spcPts val="2000"/>
              </a:lnSpc>
              <a:buClr>
                <a:schemeClr val="bg1"/>
              </a:buClr>
              <a:buFont typeface="Wingdings" pitchFamily="2" charset="2"/>
              <a:buChar char="§"/>
            </a:pPr>
            <a:r>
              <a:rPr lang="de-DE" dirty="0" err="1" smtClean="0">
                <a:solidFill>
                  <a:schemeClr val="bg1"/>
                </a:solidFill>
                <a:latin typeface="Century Gothic" pitchFamily="34" charset="0"/>
              </a:rPr>
              <a:t>Supply</a:t>
            </a:r>
            <a:r>
              <a:rPr lang="de-DE" dirty="0" smtClean="0">
                <a:solidFill>
                  <a:schemeClr val="bg1"/>
                </a:solidFill>
                <a:latin typeface="Century Gothic" pitchFamily="34" charset="0"/>
              </a:rPr>
              <a:t> </a:t>
            </a:r>
            <a:r>
              <a:rPr lang="de-DE" dirty="0" err="1" smtClean="0">
                <a:solidFill>
                  <a:schemeClr val="bg1"/>
                </a:solidFill>
                <a:latin typeface="Century Gothic" pitchFamily="34" charset="0"/>
              </a:rPr>
              <a:t>chain</a:t>
            </a:r>
            <a:r>
              <a:rPr lang="de-DE" dirty="0" smtClean="0">
                <a:solidFill>
                  <a:schemeClr val="bg1"/>
                </a:solidFill>
                <a:latin typeface="Century Gothic" pitchFamily="34" charset="0"/>
              </a:rPr>
              <a:t> </a:t>
            </a:r>
            <a:r>
              <a:rPr lang="de-DE" dirty="0" err="1" smtClean="0">
                <a:solidFill>
                  <a:schemeClr val="bg1"/>
                </a:solidFill>
                <a:latin typeface="Century Gothic" pitchFamily="34" charset="0"/>
              </a:rPr>
              <a:t>and</a:t>
            </a:r>
            <a:r>
              <a:rPr lang="de-DE" dirty="0" smtClean="0">
                <a:solidFill>
                  <a:schemeClr val="bg1"/>
                </a:solidFill>
                <a:latin typeface="Century Gothic" pitchFamily="34" charset="0"/>
              </a:rPr>
              <a:t> </a:t>
            </a:r>
            <a:r>
              <a:rPr lang="de-DE" dirty="0" err="1" smtClean="0">
                <a:solidFill>
                  <a:schemeClr val="bg1"/>
                </a:solidFill>
                <a:latin typeface="Century Gothic" pitchFamily="34" charset="0"/>
              </a:rPr>
              <a:t>other</a:t>
            </a:r>
            <a:r>
              <a:rPr lang="de-DE" dirty="0" smtClean="0">
                <a:solidFill>
                  <a:schemeClr val="bg1"/>
                </a:solidFill>
                <a:latin typeface="Century Gothic" pitchFamily="34" charset="0"/>
              </a:rPr>
              <a:t> </a:t>
            </a:r>
            <a:r>
              <a:rPr lang="de-DE" dirty="0" err="1" smtClean="0">
                <a:solidFill>
                  <a:schemeClr val="bg1"/>
                </a:solidFill>
                <a:latin typeface="Century Gothic" pitchFamily="34" charset="0"/>
              </a:rPr>
              <a:t>business</a:t>
            </a:r>
            <a:r>
              <a:rPr lang="de-DE" dirty="0" smtClean="0">
                <a:solidFill>
                  <a:schemeClr val="bg1"/>
                </a:solidFill>
                <a:latin typeface="Century Gothic" pitchFamily="34" charset="0"/>
              </a:rPr>
              <a:t> </a:t>
            </a:r>
            <a:r>
              <a:rPr lang="de-DE" dirty="0" err="1" smtClean="0">
                <a:solidFill>
                  <a:schemeClr val="bg1"/>
                </a:solidFill>
                <a:latin typeface="Century Gothic" pitchFamily="34" charset="0"/>
              </a:rPr>
              <a:t>details</a:t>
            </a:r>
            <a:r>
              <a:rPr lang="de-DE" dirty="0" smtClean="0">
                <a:solidFill>
                  <a:schemeClr val="bg1"/>
                </a:solidFill>
                <a:latin typeface="Century Gothic" pitchFamily="34" charset="0"/>
              </a:rPr>
              <a:t> </a:t>
            </a:r>
            <a:r>
              <a:rPr lang="de-DE" dirty="0" err="1" smtClean="0">
                <a:solidFill>
                  <a:schemeClr val="bg1"/>
                </a:solidFill>
                <a:latin typeface="Century Gothic" pitchFamily="34" charset="0"/>
              </a:rPr>
              <a:t>are</a:t>
            </a:r>
            <a:r>
              <a:rPr lang="de-DE" dirty="0" smtClean="0">
                <a:solidFill>
                  <a:schemeClr val="bg1"/>
                </a:solidFill>
                <a:latin typeface="Century Gothic" pitchFamily="34" charset="0"/>
              </a:rPr>
              <a:t> </a:t>
            </a:r>
            <a:r>
              <a:rPr lang="de-DE" dirty="0" err="1" smtClean="0">
                <a:solidFill>
                  <a:schemeClr val="bg1"/>
                </a:solidFill>
                <a:latin typeface="Century Gothic" pitchFamily="34" charset="0"/>
              </a:rPr>
              <a:t>the</a:t>
            </a:r>
            <a:r>
              <a:rPr lang="de-DE" dirty="0" smtClean="0">
                <a:solidFill>
                  <a:schemeClr val="bg1"/>
                </a:solidFill>
                <a:latin typeface="Century Gothic" pitchFamily="34" charset="0"/>
              </a:rPr>
              <a:t> same </a:t>
            </a:r>
            <a:r>
              <a:rPr lang="de-DE" dirty="0" err="1" smtClean="0">
                <a:solidFill>
                  <a:schemeClr val="bg1"/>
                </a:solidFill>
                <a:latin typeface="Century Gothic" pitchFamily="34" charset="0"/>
              </a:rPr>
              <a:t>like</a:t>
            </a:r>
            <a:r>
              <a:rPr lang="de-DE" dirty="0" smtClean="0">
                <a:solidFill>
                  <a:schemeClr val="bg1"/>
                </a:solidFill>
                <a:latin typeface="Century Gothic" pitchFamily="34" charset="0"/>
              </a:rPr>
              <a:t> in </a:t>
            </a:r>
            <a:r>
              <a:rPr lang="de-DE" dirty="0" err="1" smtClean="0">
                <a:solidFill>
                  <a:schemeClr val="bg1"/>
                </a:solidFill>
                <a:latin typeface="Century Gothic" pitchFamily="34" charset="0"/>
              </a:rPr>
              <a:t>the</a:t>
            </a:r>
            <a:r>
              <a:rPr lang="de-DE" dirty="0" smtClean="0">
                <a:solidFill>
                  <a:schemeClr val="bg1"/>
                </a:solidFill>
                <a:latin typeface="Century Gothic" pitchFamily="34" charset="0"/>
              </a:rPr>
              <a:t> </a:t>
            </a:r>
            <a:r>
              <a:rPr lang="de-DE" dirty="0" err="1" smtClean="0">
                <a:solidFill>
                  <a:schemeClr val="bg1"/>
                </a:solidFill>
                <a:latin typeface="Century Gothic" pitchFamily="34" charset="0"/>
              </a:rPr>
              <a:t>previous</a:t>
            </a:r>
            <a:r>
              <a:rPr lang="de-DE" dirty="0" smtClean="0">
                <a:solidFill>
                  <a:schemeClr val="bg1"/>
                </a:solidFill>
                <a:latin typeface="Century Gothic" pitchFamily="34" charset="0"/>
              </a:rPr>
              <a:t> </a:t>
            </a:r>
            <a:r>
              <a:rPr lang="de-DE" dirty="0" err="1" smtClean="0">
                <a:solidFill>
                  <a:schemeClr val="bg1"/>
                </a:solidFill>
                <a:latin typeface="Century Gothic" pitchFamily="34" charset="0"/>
              </a:rPr>
              <a:t>years</a:t>
            </a:r>
            <a:endParaRPr lang="en-US" dirty="0" smtClean="0">
              <a:solidFill>
                <a:schemeClr val="bg1"/>
              </a:solidFill>
              <a:latin typeface="Century Gothic" pitchFamily="34" charset="0"/>
            </a:endParaRPr>
          </a:p>
          <a:p>
            <a:pPr marL="174625" indent="-174625">
              <a:lnSpc>
                <a:spcPts val="2000"/>
              </a:lnSpc>
              <a:buClr>
                <a:schemeClr val="bg1"/>
              </a:buClr>
              <a:buFont typeface="Wingdings" pitchFamily="2" charset="2"/>
              <a:buNone/>
            </a:pPr>
            <a:endParaRPr lang="en-US" dirty="0" smtClean="0">
              <a:solidFill>
                <a:schemeClr val="bg1"/>
              </a:solidFill>
              <a:latin typeface="Century Gothic" pitchFamily="34" charset="0"/>
            </a:endParaRPr>
          </a:p>
          <a:p>
            <a:pPr marL="174625" indent="-174625">
              <a:lnSpc>
                <a:spcPts val="2000"/>
              </a:lnSpc>
              <a:buClr>
                <a:schemeClr val="bg1"/>
              </a:buClr>
              <a:buFont typeface="Wingdings" pitchFamily="2" charset="2"/>
              <a:buNone/>
            </a:pPr>
            <a:r>
              <a:rPr lang="en-US" b="1" dirty="0" smtClean="0">
                <a:solidFill>
                  <a:schemeClr val="bg1"/>
                </a:solidFill>
                <a:latin typeface="Century Gothic" pitchFamily="34" charset="0"/>
              </a:rPr>
              <a:t>Your objective </a:t>
            </a:r>
            <a:br>
              <a:rPr lang="en-US" b="1" dirty="0" smtClean="0">
                <a:solidFill>
                  <a:schemeClr val="bg1"/>
                </a:solidFill>
                <a:latin typeface="Century Gothic" pitchFamily="34" charset="0"/>
              </a:rPr>
            </a:br>
            <a:r>
              <a:rPr lang="en-US" b="1" dirty="0" smtClean="0">
                <a:solidFill>
                  <a:schemeClr val="bg1"/>
                </a:solidFill>
                <a:latin typeface="Century Gothic" pitchFamily="34" charset="0"/>
              </a:rPr>
              <a:t>Maximize the amount of money you make</a:t>
            </a:r>
          </a:p>
        </p:txBody>
      </p:sp>
      <p:sp>
        <p:nvSpPr>
          <p:cNvPr id="39944" name="Line 13"/>
          <p:cNvSpPr>
            <a:spLocks noChangeShapeType="1"/>
          </p:cNvSpPr>
          <p:nvPr/>
        </p:nvSpPr>
        <p:spPr bwMode="gray">
          <a:xfrm>
            <a:off x="158750" y="955675"/>
            <a:ext cx="4086225"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
        <p:nvSpPr>
          <p:cNvPr id="39945" name="Line 13"/>
          <p:cNvSpPr>
            <a:spLocks noChangeShapeType="1"/>
          </p:cNvSpPr>
          <p:nvPr/>
        </p:nvSpPr>
        <p:spPr bwMode="gray">
          <a:xfrm>
            <a:off x="158750" y="4256353"/>
            <a:ext cx="4086225"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
        <p:nvSpPr>
          <p:cNvPr id="39946" name="Line 13"/>
          <p:cNvSpPr>
            <a:spLocks noChangeShapeType="1"/>
          </p:cNvSpPr>
          <p:nvPr/>
        </p:nvSpPr>
        <p:spPr bwMode="gray">
          <a:xfrm>
            <a:off x="158750" y="1841500"/>
            <a:ext cx="4086225"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
        <p:nvSpPr>
          <p:cNvPr id="39949" name="Line 13"/>
          <p:cNvSpPr>
            <a:spLocks noChangeShapeType="1"/>
          </p:cNvSpPr>
          <p:nvPr/>
        </p:nvSpPr>
        <p:spPr bwMode="gray">
          <a:xfrm>
            <a:off x="158750" y="5078325"/>
            <a:ext cx="4086225"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Tree>
    <p:extLst>
      <p:ext uri="{BB962C8B-B14F-4D97-AF65-F5344CB8AC3E}">
        <p14:creationId xmlns:p14="http://schemas.microsoft.com/office/powerpoint/2010/main" val="13104566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62" name="Object 23"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20596" name="think-cell Slide" r:id="rId4" imgW="360" imgH="360" progId="TCLayout.ActiveDocument.1">
                  <p:embed/>
                </p:oleObj>
              </mc:Choice>
              <mc:Fallback>
                <p:oleObj name="think-cell Slide" r:id="rId4" imgW="360" imgH="36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4" name="Picture 19" descr="iStock_000014051172XLarge"/>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0" y="-12700"/>
            <a:ext cx="8961438" cy="67183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6"/>
          <p:cNvSpPr>
            <a:spLocks noChangeArrowheads="1"/>
          </p:cNvSpPr>
          <p:nvPr/>
        </p:nvSpPr>
        <p:spPr bwMode="auto">
          <a:xfrm>
            <a:off x="0" y="0"/>
            <a:ext cx="5206482" cy="6721475"/>
          </a:xfrm>
          <a:prstGeom prst="rect">
            <a:avLst/>
          </a:prstGeom>
          <a:gradFill rotWithShape="1">
            <a:gsLst>
              <a:gs pos="0">
                <a:srgbClr val="CAC110">
                  <a:alpha val="28000"/>
                </a:srgbClr>
              </a:gs>
              <a:gs pos="100000">
                <a:srgbClr val="CC9900">
                  <a:alpha val="16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a:p>
        </p:txBody>
      </p:sp>
      <p:sp>
        <p:nvSpPr>
          <p:cNvPr id="24" name="Rectangle 23"/>
          <p:cNvSpPr/>
          <p:nvPr/>
        </p:nvSpPr>
        <p:spPr bwMode="gray">
          <a:xfrm>
            <a:off x="0" y="242889"/>
            <a:ext cx="5206482" cy="5903912"/>
          </a:xfrm>
          <a:prstGeom prst="rect">
            <a:avLst/>
          </a:prstGeom>
          <a:solidFill>
            <a:schemeClr val="accent3">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endParaRPr lang="de-DE">
              <a:solidFill>
                <a:schemeClr val="bg1"/>
              </a:solidFill>
            </a:endParaRPr>
          </a:p>
        </p:txBody>
      </p:sp>
      <p:sp>
        <p:nvSpPr>
          <p:cNvPr id="40966" name="Rectangle 8"/>
          <p:cNvSpPr>
            <a:spLocks noGrp="1" noChangeArrowheads="1"/>
          </p:cNvSpPr>
          <p:nvPr>
            <p:ph type="body" idx="4294967295"/>
          </p:nvPr>
        </p:nvSpPr>
        <p:spPr bwMode="gray">
          <a:xfrm>
            <a:off x="200024" y="290513"/>
            <a:ext cx="5299733" cy="854075"/>
          </a:xfrm>
        </p:spPr>
        <p:txBody>
          <a:bodyPr/>
          <a:lstStyle/>
          <a:p>
            <a:r>
              <a:rPr lang="en-US" sz="2800" dirty="0" smtClean="0">
                <a:solidFill>
                  <a:schemeClr val="bg1"/>
                </a:solidFill>
                <a:latin typeface="Century Gothic" pitchFamily="34" charset="0"/>
              </a:rPr>
              <a:t>Mode 3 – details and </a:t>
            </a:r>
            <a:br>
              <a:rPr lang="en-US" sz="2800" dirty="0" smtClean="0">
                <a:solidFill>
                  <a:schemeClr val="bg1"/>
                </a:solidFill>
                <a:latin typeface="Century Gothic" pitchFamily="34" charset="0"/>
              </a:rPr>
            </a:br>
            <a:r>
              <a:rPr lang="en-US" sz="2800" dirty="0" smtClean="0">
                <a:solidFill>
                  <a:schemeClr val="bg1"/>
                </a:solidFill>
                <a:latin typeface="Century Gothic" pitchFamily="34" charset="0"/>
              </a:rPr>
              <a:t>incentives for </a:t>
            </a:r>
            <a:r>
              <a:rPr lang="en-US" sz="2800" b="1" dirty="0" smtClean="0">
                <a:solidFill>
                  <a:schemeClr val="bg1"/>
                </a:solidFill>
                <a:latin typeface="Century Gothic" pitchFamily="34" charset="0"/>
              </a:rPr>
              <a:t>planning</a:t>
            </a:r>
          </a:p>
        </p:txBody>
      </p:sp>
      <p:sp>
        <p:nvSpPr>
          <p:cNvPr id="40967" name="Rectangle 11"/>
          <p:cNvSpPr>
            <a:spLocks noGrp="1" noChangeArrowheads="1"/>
          </p:cNvSpPr>
          <p:nvPr>
            <p:ph type="body" idx="4294967295"/>
          </p:nvPr>
        </p:nvSpPr>
        <p:spPr bwMode="gray">
          <a:xfrm>
            <a:off x="200024" y="1292225"/>
            <a:ext cx="4823119" cy="4813625"/>
          </a:xfrm>
        </p:spPr>
        <p:txBody>
          <a:bodyPr/>
          <a:lstStyle/>
          <a:p>
            <a:pPr marL="174625" indent="-174625">
              <a:lnSpc>
                <a:spcPts val="2000"/>
              </a:lnSpc>
              <a:buClr>
                <a:schemeClr val="bg1"/>
              </a:buClr>
            </a:pPr>
            <a:r>
              <a:rPr lang="en-US" b="1" dirty="0" smtClean="0">
                <a:solidFill>
                  <a:schemeClr val="bg1"/>
                </a:solidFill>
                <a:latin typeface="Century Gothic" pitchFamily="34" charset="0"/>
              </a:rPr>
              <a:t>You are allowed to share</a:t>
            </a:r>
            <a:br>
              <a:rPr lang="en-US" b="1" dirty="0" smtClean="0">
                <a:solidFill>
                  <a:schemeClr val="bg1"/>
                </a:solidFill>
                <a:latin typeface="Century Gothic" pitchFamily="34" charset="0"/>
              </a:rPr>
            </a:br>
            <a:r>
              <a:rPr lang="en-US" dirty="0" smtClean="0">
                <a:solidFill>
                  <a:schemeClr val="bg1"/>
                </a:solidFill>
                <a:latin typeface="Century Gothic" pitchFamily="34" charset="0"/>
              </a:rPr>
              <a:t>You will get paid a bonus on inventory level</a:t>
            </a:r>
            <a:endParaRPr lang="en-US" b="1" dirty="0" smtClean="0">
              <a:solidFill>
                <a:schemeClr val="bg1"/>
              </a:solidFill>
              <a:latin typeface="Century Gothic" pitchFamily="34" charset="0"/>
            </a:endParaRPr>
          </a:p>
          <a:p>
            <a:pPr marL="174625" indent="-174625">
              <a:lnSpc>
                <a:spcPts val="2000"/>
              </a:lnSpc>
              <a:buClr>
                <a:schemeClr val="bg1"/>
              </a:buClr>
              <a:buFont typeface="Wingdings" pitchFamily="2" charset="2"/>
              <a:buNone/>
            </a:pPr>
            <a:r>
              <a:rPr lang="en-US" dirty="0" smtClean="0">
                <a:solidFill>
                  <a:schemeClr val="bg1"/>
                </a:solidFill>
                <a:latin typeface="Century Gothic" pitchFamily="34" charset="0"/>
              </a:rPr>
              <a:t> </a:t>
            </a:r>
          </a:p>
          <a:p>
            <a:pPr marL="174625" indent="-174625">
              <a:lnSpc>
                <a:spcPts val="2000"/>
              </a:lnSpc>
              <a:buClr>
                <a:schemeClr val="bg1"/>
              </a:buClr>
              <a:buFont typeface="Wingdings" pitchFamily="2" charset="2"/>
              <a:buChar char="§"/>
            </a:pPr>
            <a:r>
              <a:rPr lang="en-US" altLang="ko-KR" dirty="0" smtClean="0">
                <a:solidFill>
                  <a:schemeClr val="bg1"/>
                </a:solidFill>
                <a:latin typeface="Century Gothic" pitchFamily="34" charset="0"/>
              </a:rPr>
              <a:t>You manage the inventory and provide input on production needs</a:t>
            </a:r>
            <a:r>
              <a:rPr lang="en-US" dirty="0" smtClean="0">
                <a:solidFill>
                  <a:schemeClr val="bg1"/>
                </a:solidFill>
                <a:latin typeface="Century Gothic" pitchFamily="34" charset="0"/>
              </a:rPr>
              <a:t> </a:t>
            </a:r>
          </a:p>
          <a:p>
            <a:pPr marL="174625" indent="-174625">
              <a:lnSpc>
                <a:spcPts val="2000"/>
              </a:lnSpc>
              <a:buClr>
                <a:schemeClr val="bg1"/>
              </a:buClr>
              <a:buFont typeface="Wingdings" pitchFamily="2" charset="2"/>
              <a:buChar char="§"/>
            </a:pPr>
            <a:r>
              <a:rPr lang="en-US" dirty="0" smtClean="0">
                <a:solidFill>
                  <a:schemeClr val="bg1"/>
                </a:solidFill>
                <a:latin typeface="Century Gothic" pitchFamily="34" charset="0"/>
              </a:rPr>
              <a:t>Your job is to optimize the inventory: minimum inventory is 100 cases and maximum inventory is 300 cases </a:t>
            </a:r>
          </a:p>
          <a:p>
            <a:pPr marL="174625" indent="-174625">
              <a:lnSpc>
                <a:spcPts val="2000"/>
              </a:lnSpc>
              <a:buClr>
                <a:schemeClr val="bg1"/>
              </a:buClr>
              <a:buFont typeface="Wingdings" pitchFamily="2" charset="2"/>
              <a:buChar char="§"/>
            </a:pPr>
            <a:r>
              <a:rPr lang="en-US" altLang="ko-KR" dirty="0" smtClean="0">
                <a:solidFill>
                  <a:schemeClr val="bg1"/>
                </a:solidFill>
                <a:latin typeface="Century Gothic" pitchFamily="34" charset="0"/>
              </a:rPr>
              <a:t>Less inventory than orders results in lost sales</a:t>
            </a:r>
            <a:br>
              <a:rPr lang="en-US" altLang="ko-KR" dirty="0" smtClean="0">
                <a:solidFill>
                  <a:schemeClr val="bg1"/>
                </a:solidFill>
                <a:latin typeface="Century Gothic" pitchFamily="34" charset="0"/>
              </a:rPr>
            </a:br>
            <a:endParaRPr lang="en-US" altLang="ko-KR" dirty="0" smtClean="0">
              <a:solidFill>
                <a:schemeClr val="bg1"/>
              </a:solidFill>
              <a:latin typeface="Century Gothic" pitchFamily="34" charset="0"/>
            </a:endParaRPr>
          </a:p>
          <a:p>
            <a:pPr marL="174625" indent="-174625">
              <a:lnSpc>
                <a:spcPts val="2000"/>
              </a:lnSpc>
              <a:buClr>
                <a:schemeClr val="bg1"/>
              </a:buClr>
              <a:buFont typeface="Wingdings" pitchFamily="2" charset="2"/>
              <a:buChar char="§"/>
            </a:pPr>
            <a:r>
              <a:rPr lang="en-US" dirty="0" smtClean="0">
                <a:solidFill>
                  <a:schemeClr val="bg1"/>
                </a:solidFill>
                <a:latin typeface="Century Gothic" pitchFamily="34" charset="0"/>
              </a:rPr>
              <a:t>You will get paid 10€ bonus for every week where inventory is between 100 and 300 cases </a:t>
            </a:r>
          </a:p>
          <a:p>
            <a:pPr marL="174625" indent="-174625">
              <a:lnSpc>
                <a:spcPts val="2000"/>
              </a:lnSpc>
              <a:buClr>
                <a:schemeClr val="bg1"/>
              </a:buClr>
              <a:buFont typeface="Wingdings" pitchFamily="2" charset="2"/>
              <a:buChar char="§"/>
            </a:pPr>
            <a:r>
              <a:rPr lang="en-US" dirty="0" smtClean="0">
                <a:solidFill>
                  <a:schemeClr val="bg1"/>
                </a:solidFill>
                <a:latin typeface="Century Gothic" pitchFamily="34" charset="0"/>
              </a:rPr>
              <a:t>Expiring product will deduct 1€ per case from your bonus</a:t>
            </a:r>
          </a:p>
          <a:p>
            <a:pPr marL="174625" indent="-174625">
              <a:lnSpc>
                <a:spcPts val="2000"/>
              </a:lnSpc>
              <a:spcAft>
                <a:spcPct val="80000"/>
              </a:spcAft>
              <a:buClr>
                <a:schemeClr val="bg1"/>
              </a:buClr>
              <a:buFont typeface="Wingdings" pitchFamily="2" charset="2"/>
              <a:buChar char="§"/>
            </a:pPr>
            <a:r>
              <a:rPr lang="en-US" dirty="0" smtClean="0">
                <a:solidFill>
                  <a:schemeClr val="bg1"/>
                </a:solidFill>
                <a:latin typeface="Century Gothic" pitchFamily="34" charset="0"/>
              </a:rPr>
              <a:t>For every case not sold, you receive a deduction of 1€</a:t>
            </a:r>
          </a:p>
          <a:p>
            <a:pPr marL="174625" indent="-174625">
              <a:lnSpc>
                <a:spcPts val="2000"/>
              </a:lnSpc>
              <a:buClr>
                <a:schemeClr val="bg1"/>
              </a:buClr>
              <a:buFont typeface="Wingdings" pitchFamily="2" charset="2"/>
              <a:buNone/>
            </a:pPr>
            <a:r>
              <a:rPr lang="en-US" b="1" dirty="0" smtClean="0">
                <a:solidFill>
                  <a:schemeClr val="bg1"/>
                </a:solidFill>
                <a:latin typeface="Century Gothic" pitchFamily="34" charset="0"/>
              </a:rPr>
              <a:t>Your objective </a:t>
            </a:r>
            <a:br>
              <a:rPr lang="en-US" b="1" dirty="0" smtClean="0">
                <a:solidFill>
                  <a:schemeClr val="bg1"/>
                </a:solidFill>
                <a:latin typeface="Century Gothic" pitchFamily="34" charset="0"/>
              </a:rPr>
            </a:br>
            <a:r>
              <a:rPr lang="en-US" b="1" dirty="0" smtClean="0">
                <a:solidFill>
                  <a:schemeClr val="bg1"/>
                </a:solidFill>
                <a:latin typeface="Century Gothic" pitchFamily="34" charset="0"/>
              </a:rPr>
              <a:t>Maximize the amount of money you make </a:t>
            </a:r>
          </a:p>
        </p:txBody>
      </p:sp>
      <p:sp>
        <p:nvSpPr>
          <p:cNvPr id="40968" name="Line 13"/>
          <p:cNvSpPr>
            <a:spLocks noChangeShapeType="1"/>
          </p:cNvSpPr>
          <p:nvPr/>
        </p:nvSpPr>
        <p:spPr bwMode="gray">
          <a:xfrm>
            <a:off x="200024" y="1158875"/>
            <a:ext cx="4823119"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
        <p:nvSpPr>
          <p:cNvPr id="40969" name="Line 13"/>
          <p:cNvSpPr>
            <a:spLocks noChangeShapeType="1"/>
          </p:cNvSpPr>
          <p:nvPr/>
        </p:nvSpPr>
        <p:spPr bwMode="gray">
          <a:xfrm>
            <a:off x="200024" y="3693389"/>
            <a:ext cx="4823119"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
        <p:nvSpPr>
          <p:cNvPr id="40970" name="Line 13"/>
          <p:cNvSpPr>
            <a:spLocks noChangeShapeType="1"/>
          </p:cNvSpPr>
          <p:nvPr/>
        </p:nvSpPr>
        <p:spPr bwMode="gray">
          <a:xfrm>
            <a:off x="200024" y="1974550"/>
            <a:ext cx="4823119"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
        <p:nvSpPr>
          <p:cNvPr id="40971" name="Line 13"/>
          <p:cNvSpPr>
            <a:spLocks noChangeShapeType="1"/>
          </p:cNvSpPr>
          <p:nvPr/>
        </p:nvSpPr>
        <p:spPr bwMode="gray">
          <a:xfrm>
            <a:off x="200024" y="5463733"/>
            <a:ext cx="4823119"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Tree>
    <p:extLst>
      <p:ext uri="{BB962C8B-B14F-4D97-AF65-F5344CB8AC3E}">
        <p14:creationId xmlns:p14="http://schemas.microsoft.com/office/powerpoint/2010/main" val="133906068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1986" name="Object 23" hidden="1"/>
          <p:cNvGraphicFramePr>
            <a:graphicFrameLocks noChangeAspect="1"/>
          </p:cNvGraphicFramePr>
          <p:nvPr>
            <p:custDataLst>
              <p:tags r:id="rId2"/>
            </p:custDataLs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921620" name="think-cell Slide" r:id="rId6" imgW="360" imgH="360" progId="TCLayout.ActiveDocument.1">
                  <p:embed/>
                </p:oleObj>
              </mc:Choice>
              <mc:Fallback>
                <p:oleObj name="think-cell Slide" r:id="rId6" imgW="360" imgH="360" progId="TCLayout.ActiveDocument.1">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 name="Group 10"/>
          <p:cNvGrpSpPr/>
          <p:nvPr/>
        </p:nvGrpSpPr>
        <p:grpSpPr>
          <a:xfrm>
            <a:off x="0" y="0"/>
            <a:ext cx="8961438" cy="6721475"/>
            <a:chOff x="0" y="0"/>
            <a:chExt cx="8961438" cy="6721475"/>
          </a:xfrm>
        </p:grpSpPr>
        <p:pic>
          <p:nvPicPr>
            <p:cNvPr id="12" name="Picture 31" descr="iStock_000016471157Medium"/>
            <p:cNvPicPr>
              <a:picLocks noChangeAspect="1" noChangeArrowheads="1"/>
            </p:cNvPicPr>
            <p:nvPr>
              <p:custDataLst>
                <p:tags r:id="rId3"/>
              </p:custDataLst>
            </p:nvPr>
          </p:nvPicPr>
          <p:blipFill>
            <a:blip r:embed="rId8">
              <a:extLst>
                <a:ext uri="{28A0092B-C50C-407E-A947-70E740481C1C}">
                  <a14:useLocalDpi xmlns:a14="http://schemas.microsoft.com/office/drawing/2010/main"/>
                </a:ext>
              </a:extLst>
            </a:blip>
            <a:srcRect/>
            <a:stretch>
              <a:fillRect/>
            </a:stretch>
          </p:blipFill>
          <p:spPr bwMode="auto">
            <a:xfrm>
              <a:off x="0" y="0"/>
              <a:ext cx="8961438" cy="671988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6"/>
            <p:cNvSpPr>
              <a:spLocks noChangeArrowheads="1"/>
            </p:cNvSpPr>
            <p:nvPr>
              <p:custDataLst>
                <p:tags r:id="rId4"/>
              </p:custDataLst>
            </p:nvPr>
          </p:nvSpPr>
          <p:spPr bwMode="auto">
            <a:xfrm>
              <a:off x="0" y="0"/>
              <a:ext cx="4829175" cy="6721475"/>
            </a:xfrm>
            <a:prstGeom prst="rect">
              <a:avLst/>
            </a:prstGeom>
            <a:gradFill rotWithShape="1">
              <a:gsLst>
                <a:gs pos="0">
                  <a:srgbClr val="CAC110">
                    <a:alpha val="28000"/>
                  </a:srgbClr>
                </a:gs>
                <a:gs pos="100000">
                  <a:srgbClr val="CC9900">
                    <a:alpha val="16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de-DE"/>
            </a:p>
          </p:txBody>
        </p:sp>
      </p:grpSp>
      <p:sp>
        <p:nvSpPr>
          <p:cNvPr id="24" name="Rectangle 23"/>
          <p:cNvSpPr>
            <a:spLocks noChangeArrowheads="1"/>
          </p:cNvSpPr>
          <p:nvPr/>
        </p:nvSpPr>
        <p:spPr bwMode="gray">
          <a:xfrm>
            <a:off x="-4762" y="406400"/>
            <a:ext cx="4829175" cy="6313488"/>
          </a:xfrm>
          <a:prstGeom prst="rect">
            <a:avLst/>
          </a:prstGeom>
          <a:solidFill>
            <a:srgbClr val="0066CC">
              <a:alpha val="91000"/>
            </a:srgbClr>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noAutofit/>
          </a:bodyPr>
          <a:lstStyle/>
          <a:p>
            <a:pPr algn="ctr"/>
            <a:endParaRPr lang="de-DE">
              <a:solidFill>
                <a:schemeClr val="bg1"/>
              </a:solidFill>
            </a:endParaRPr>
          </a:p>
        </p:txBody>
      </p:sp>
      <p:sp>
        <p:nvSpPr>
          <p:cNvPr id="41990" name="Rectangle 8"/>
          <p:cNvSpPr>
            <a:spLocks noGrp="1" noChangeArrowheads="1"/>
          </p:cNvSpPr>
          <p:nvPr>
            <p:ph type="body" idx="4294967295"/>
          </p:nvPr>
        </p:nvSpPr>
        <p:spPr bwMode="gray">
          <a:xfrm>
            <a:off x="73025" y="536575"/>
            <a:ext cx="4872038" cy="854075"/>
          </a:xfrm>
        </p:spPr>
        <p:txBody>
          <a:bodyPr/>
          <a:lstStyle/>
          <a:p>
            <a:r>
              <a:rPr lang="en-US" sz="2800" dirty="0" smtClean="0">
                <a:solidFill>
                  <a:schemeClr val="bg1"/>
                </a:solidFill>
                <a:latin typeface="Century Gothic" pitchFamily="34" charset="0"/>
              </a:rPr>
              <a:t>Mode 3 – details and incentives for </a:t>
            </a:r>
            <a:r>
              <a:rPr lang="en-US" sz="2800" b="1" dirty="0" smtClean="0">
                <a:solidFill>
                  <a:schemeClr val="bg1"/>
                </a:solidFill>
                <a:latin typeface="Century Gothic" pitchFamily="34" charset="0"/>
              </a:rPr>
              <a:t>production</a:t>
            </a:r>
          </a:p>
        </p:txBody>
      </p:sp>
      <p:sp>
        <p:nvSpPr>
          <p:cNvPr id="41991" name="Rectangle 11"/>
          <p:cNvSpPr>
            <a:spLocks noGrp="1" noChangeArrowheads="1"/>
          </p:cNvSpPr>
          <p:nvPr>
            <p:ph type="body" idx="4294967295"/>
          </p:nvPr>
        </p:nvSpPr>
        <p:spPr bwMode="gray">
          <a:xfrm>
            <a:off x="73025" y="1571625"/>
            <a:ext cx="4487863" cy="4873129"/>
          </a:xfrm>
        </p:spPr>
        <p:txBody>
          <a:bodyPr/>
          <a:lstStyle/>
          <a:p>
            <a:pPr>
              <a:lnSpc>
                <a:spcPts val="2000"/>
              </a:lnSpc>
              <a:buClr>
                <a:schemeClr val="bg1"/>
              </a:buClr>
            </a:pPr>
            <a:r>
              <a:rPr lang="en-US" b="1" dirty="0" smtClean="0">
                <a:solidFill>
                  <a:schemeClr val="bg1"/>
                </a:solidFill>
                <a:latin typeface="Century Gothic" pitchFamily="34" charset="0"/>
              </a:rPr>
              <a:t>You are allowed to share</a:t>
            </a:r>
            <a:br>
              <a:rPr lang="en-US" b="1" dirty="0" smtClean="0">
                <a:solidFill>
                  <a:schemeClr val="bg1"/>
                </a:solidFill>
                <a:latin typeface="Century Gothic" pitchFamily="34" charset="0"/>
              </a:rPr>
            </a:br>
            <a:r>
              <a:rPr lang="en-US" dirty="0" smtClean="0">
                <a:solidFill>
                  <a:schemeClr val="bg1"/>
                </a:solidFill>
                <a:latin typeface="Century Gothic" pitchFamily="34" charset="0"/>
              </a:rPr>
              <a:t>You will get paid a bonus on capacity utilization</a:t>
            </a:r>
          </a:p>
          <a:p>
            <a:pPr>
              <a:lnSpc>
                <a:spcPts val="2000"/>
              </a:lnSpc>
              <a:buClr>
                <a:schemeClr val="bg1"/>
              </a:buClr>
            </a:pPr>
            <a:endParaRPr lang="en-US" dirty="0" smtClean="0">
              <a:solidFill>
                <a:schemeClr val="bg1"/>
              </a:solidFill>
              <a:latin typeface="Century Gothic" pitchFamily="34" charset="0"/>
            </a:endParaRPr>
          </a:p>
          <a:p>
            <a:pPr marL="174625" indent="-174625">
              <a:lnSpc>
                <a:spcPts val="2000"/>
              </a:lnSpc>
              <a:buClr>
                <a:schemeClr val="bg1"/>
              </a:buClr>
              <a:buFont typeface="Wingdings" pitchFamily="2" charset="2"/>
              <a:buChar char="§"/>
            </a:pPr>
            <a:r>
              <a:rPr lang="en-US" dirty="0" smtClean="0">
                <a:solidFill>
                  <a:schemeClr val="bg1"/>
                </a:solidFill>
                <a:latin typeface="Century Gothic" pitchFamily="34" charset="0"/>
              </a:rPr>
              <a:t>Production can influence overall profit by utilizing the batch sizes of the 3 fermenters as good as possible</a:t>
            </a:r>
          </a:p>
          <a:p>
            <a:pPr marL="174625" indent="-174625">
              <a:lnSpc>
                <a:spcPts val="2000"/>
              </a:lnSpc>
              <a:buClr>
                <a:schemeClr val="bg1"/>
              </a:buClr>
              <a:buFont typeface="Wingdings" pitchFamily="2" charset="2"/>
              <a:buChar char="§"/>
            </a:pPr>
            <a:r>
              <a:rPr lang="en-US" dirty="0" smtClean="0">
                <a:solidFill>
                  <a:schemeClr val="bg1"/>
                </a:solidFill>
                <a:latin typeface="Century Gothic" pitchFamily="34" charset="0"/>
              </a:rPr>
              <a:t>Maximum batch size equals 50 crates</a:t>
            </a:r>
          </a:p>
          <a:p>
            <a:pPr marL="174625" indent="-174625">
              <a:lnSpc>
                <a:spcPts val="2000"/>
              </a:lnSpc>
              <a:buClr>
                <a:schemeClr val="bg1"/>
              </a:buClr>
              <a:buFont typeface="Wingdings" pitchFamily="2" charset="2"/>
              <a:buChar char="§"/>
            </a:pPr>
            <a:r>
              <a:rPr lang="de-DE" dirty="0" err="1" smtClean="0">
                <a:solidFill>
                  <a:schemeClr val="bg1"/>
                </a:solidFill>
                <a:latin typeface="Century Gothic" pitchFamily="34" charset="0"/>
              </a:rPr>
              <a:t>Production</a:t>
            </a:r>
            <a:r>
              <a:rPr lang="de-DE" dirty="0" smtClean="0">
                <a:solidFill>
                  <a:schemeClr val="bg1"/>
                </a:solidFill>
                <a:latin typeface="Century Gothic" pitchFamily="34" charset="0"/>
              </a:rPr>
              <a:t> </a:t>
            </a:r>
            <a:r>
              <a:rPr lang="de-DE" dirty="0" err="1" smtClean="0">
                <a:solidFill>
                  <a:schemeClr val="bg1"/>
                </a:solidFill>
                <a:latin typeface="Century Gothic" pitchFamily="34" charset="0"/>
              </a:rPr>
              <a:t>cost</a:t>
            </a:r>
            <a:r>
              <a:rPr lang="de-DE" dirty="0" smtClean="0">
                <a:solidFill>
                  <a:schemeClr val="bg1"/>
                </a:solidFill>
                <a:latin typeface="Century Gothic" pitchFamily="34" charset="0"/>
              </a:rPr>
              <a:t> (</a:t>
            </a:r>
            <a:r>
              <a:rPr lang="de-DE" dirty="0" err="1" smtClean="0">
                <a:solidFill>
                  <a:schemeClr val="bg1"/>
                </a:solidFill>
                <a:latin typeface="Century Gothic" pitchFamily="34" charset="0"/>
              </a:rPr>
              <a:t>labor</a:t>
            </a:r>
            <a:r>
              <a:rPr lang="de-DE" dirty="0" smtClean="0">
                <a:solidFill>
                  <a:schemeClr val="bg1"/>
                </a:solidFill>
                <a:latin typeface="Century Gothic" pitchFamily="34" charset="0"/>
              </a:rPr>
              <a:t>, </a:t>
            </a:r>
            <a:r>
              <a:rPr lang="de-DE" dirty="0" err="1" smtClean="0">
                <a:solidFill>
                  <a:schemeClr val="bg1"/>
                </a:solidFill>
                <a:latin typeface="Century Gothic" pitchFamily="34" charset="0"/>
              </a:rPr>
              <a:t>energy</a:t>
            </a:r>
            <a:r>
              <a:rPr lang="de-DE" dirty="0" smtClean="0">
                <a:solidFill>
                  <a:schemeClr val="bg1"/>
                </a:solidFill>
                <a:latin typeface="Century Gothic" pitchFamily="34" charset="0"/>
              </a:rPr>
              <a:t>, plant time) </a:t>
            </a:r>
            <a:r>
              <a:rPr lang="de-DE" dirty="0" err="1" smtClean="0">
                <a:solidFill>
                  <a:schemeClr val="bg1"/>
                </a:solidFill>
                <a:latin typeface="Century Gothic" pitchFamily="34" charset="0"/>
              </a:rPr>
              <a:t>is</a:t>
            </a:r>
            <a:r>
              <a:rPr lang="de-DE" dirty="0" smtClean="0">
                <a:solidFill>
                  <a:schemeClr val="bg1"/>
                </a:solidFill>
                <a:latin typeface="Century Gothic" pitchFamily="34" charset="0"/>
              </a:rPr>
              <a:t> </a:t>
            </a:r>
            <a:r>
              <a:rPr lang="de-DE" dirty="0" err="1" smtClean="0">
                <a:solidFill>
                  <a:schemeClr val="bg1"/>
                </a:solidFill>
                <a:latin typeface="Century Gothic" pitchFamily="34" charset="0"/>
              </a:rPr>
              <a:t>nearly</a:t>
            </a:r>
            <a:r>
              <a:rPr lang="de-DE" dirty="0" smtClean="0">
                <a:solidFill>
                  <a:schemeClr val="bg1"/>
                </a:solidFill>
                <a:latin typeface="Century Gothic" pitchFamily="34" charset="0"/>
              </a:rPr>
              <a:t> </a:t>
            </a:r>
            <a:r>
              <a:rPr lang="de-DE" dirty="0" err="1" smtClean="0">
                <a:solidFill>
                  <a:schemeClr val="bg1"/>
                </a:solidFill>
                <a:latin typeface="Century Gothic" pitchFamily="34" charset="0"/>
              </a:rPr>
              <a:t>constant</a:t>
            </a:r>
            <a:r>
              <a:rPr lang="de-DE" dirty="0" smtClean="0">
                <a:solidFill>
                  <a:schemeClr val="bg1"/>
                </a:solidFill>
                <a:latin typeface="Century Gothic" pitchFamily="34" charset="0"/>
              </a:rPr>
              <a:t> per </a:t>
            </a:r>
            <a:r>
              <a:rPr lang="de-DE" dirty="0" err="1" smtClean="0">
                <a:solidFill>
                  <a:schemeClr val="bg1"/>
                </a:solidFill>
                <a:latin typeface="Century Gothic" pitchFamily="34" charset="0"/>
              </a:rPr>
              <a:t>batch</a:t>
            </a:r>
            <a:r>
              <a:rPr lang="de-DE" dirty="0" smtClean="0">
                <a:solidFill>
                  <a:schemeClr val="bg1"/>
                </a:solidFill>
                <a:latin typeface="Century Gothic" pitchFamily="34" charset="0"/>
              </a:rPr>
              <a:t> </a:t>
            </a:r>
            <a:r>
              <a:rPr lang="de-DE" dirty="0" err="1" smtClean="0">
                <a:solidFill>
                  <a:schemeClr val="bg1"/>
                </a:solidFill>
                <a:latin typeface="Century Gothic" pitchFamily="34" charset="0"/>
              </a:rPr>
              <a:t>and</a:t>
            </a:r>
            <a:r>
              <a:rPr lang="de-DE" dirty="0" smtClean="0">
                <a:solidFill>
                  <a:schemeClr val="bg1"/>
                </a:solidFill>
                <a:latin typeface="Century Gothic" pitchFamily="34" charset="0"/>
              </a:rPr>
              <a:t> </a:t>
            </a:r>
            <a:r>
              <a:rPr lang="de-DE" dirty="0" err="1" smtClean="0">
                <a:solidFill>
                  <a:schemeClr val="bg1"/>
                </a:solidFill>
                <a:latin typeface="Century Gothic" pitchFamily="34" charset="0"/>
              </a:rPr>
              <a:t>indepen-dent</a:t>
            </a:r>
            <a:r>
              <a:rPr lang="de-DE" dirty="0" smtClean="0">
                <a:solidFill>
                  <a:schemeClr val="bg1"/>
                </a:solidFill>
                <a:latin typeface="Century Gothic" pitchFamily="34" charset="0"/>
              </a:rPr>
              <a:t> </a:t>
            </a:r>
            <a:r>
              <a:rPr lang="de-DE" dirty="0" err="1" smtClean="0">
                <a:solidFill>
                  <a:schemeClr val="bg1"/>
                </a:solidFill>
                <a:latin typeface="Century Gothic" pitchFamily="34" charset="0"/>
              </a:rPr>
              <a:t>of</a:t>
            </a:r>
            <a:r>
              <a:rPr lang="de-DE" dirty="0" smtClean="0">
                <a:solidFill>
                  <a:schemeClr val="bg1"/>
                </a:solidFill>
                <a:latin typeface="Century Gothic" pitchFamily="34" charset="0"/>
              </a:rPr>
              <a:t> </a:t>
            </a:r>
            <a:r>
              <a:rPr lang="de-DE" dirty="0" err="1" smtClean="0">
                <a:solidFill>
                  <a:schemeClr val="bg1"/>
                </a:solidFill>
                <a:latin typeface="Century Gothic" pitchFamily="34" charset="0"/>
              </a:rPr>
              <a:t>batch</a:t>
            </a:r>
            <a:r>
              <a:rPr lang="de-DE" dirty="0" smtClean="0">
                <a:solidFill>
                  <a:schemeClr val="bg1"/>
                </a:solidFill>
                <a:latin typeface="Century Gothic" pitchFamily="34" charset="0"/>
              </a:rPr>
              <a:t> </a:t>
            </a:r>
            <a:r>
              <a:rPr lang="de-DE" dirty="0" err="1" smtClean="0">
                <a:solidFill>
                  <a:schemeClr val="bg1"/>
                </a:solidFill>
                <a:latin typeface="Century Gothic" pitchFamily="34" charset="0"/>
              </a:rPr>
              <a:t>size</a:t>
            </a:r>
            <a:r>
              <a:rPr lang="de-DE" dirty="0" smtClean="0">
                <a:solidFill>
                  <a:schemeClr val="bg1"/>
                </a:solidFill>
                <a:latin typeface="Century Gothic" pitchFamily="34" charset="0"/>
              </a:rPr>
              <a:t/>
            </a:r>
            <a:br>
              <a:rPr lang="de-DE" dirty="0" smtClean="0">
                <a:solidFill>
                  <a:schemeClr val="bg1"/>
                </a:solidFill>
                <a:latin typeface="Century Gothic" pitchFamily="34" charset="0"/>
              </a:rPr>
            </a:br>
            <a:endParaRPr lang="en-US" dirty="0" smtClean="0">
              <a:solidFill>
                <a:schemeClr val="bg1"/>
              </a:solidFill>
              <a:latin typeface="Century Gothic" pitchFamily="34" charset="0"/>
            </a:endParaRPr>
          </a:p>
          <a:p>
            <a:pPr marL="174625" indent="-174625">
              <a:lnSpc>
                <a:spcPts val="2000"/>
              </a:lnSpc>
              <a:buClr>
                <a:schemeClr val="bg1"/>
              </a:buClr>
              <a:buFont typeface="Wingdings" pitchFamily="2" charset="2"/>
              <a:buChar char="§"/>
            </a:pPr>
            <a:r>
              <a:rPr lang="en-US" dirty="0" smtClean="0">
                <a:solidFill>
                  <a:schemeClr val="bg1"/>
                </a:solidFill>
                <a:latin typeface="Century Gothic" pitchFamily="34" charset="0"/>
              </a:rPr>
              <a:t>You get a bonus of 10€ on 100% utilization, which is  50, 100, or 150 crates produced</a:t>
            </a:r>
          </a:p>
          <a:p>
            <a:pPr marL="174625" indent="-174625">
              <a:lnSpc>
                <a:spcPts val="2000"/>
              </a:lnSpc>
              <a:buClr>
                <a:schemeClr val="bg1"/>
              </a:buClr>
              <a:buFont typeface="Wingdings" pitchFamily="2" charset="2"/>
              <a:buChar char="§"/>
            </a:pPr>
            <a:r>
              <a:rPr lang="en-US" dirty="0" smtClean="0">
                <a:solidFill>
                  <a:schemeClr val="bg1"/>
                </a:solidFill>
                <a:latin typeface="Century Gothic" pitchFamily="34" charset="0"/>
              </a:rPr>
              <a:t>You receive a penalty on utilization below </a:t>
            </a:r>
            <a:br>
              <a:rPr lang="en-US" dirty="0" smtClean="0">
                <a:solidFill>
                  <a:schemeClr val="bg1"/>
                </a:solidFill>
                <a:latin typeface="Century Gothic" pitchFamily="34" charset="0"/>
              </a:rPr>
            </a:br>
            <a:r>
              <a:rPr lang="en-US" dirty="0" smtClean="0">
                <a:solidFill>
                  <a:schemeClr val="bg1"/>
                </a:solidFill>
                <a:latin typeface="Century Gothic" pitchFamily="34" charset="0"/>
              </a:rPr>
              <a:t>&lt;90%, which is 101-134, 51-89, or 0-44 crates </a:t>
            </a:r>
            <a:endParaRPr lang="en-US" altLang="ko-KR" dirty="0" smtClean="0">
              <a:solidFill>
                <a:schemeClr val="bg1"/>
              </a:solidFill>
              <a:latin typeface="Century Gothic" pitchFamily="34" charset="0"/>
            </a:endParaRPr>
          </a:p>
          <a:p>
            <a:pPr>
              <a:lnSpc>
                <a:spcPts val="2000"/>
              </a:lnSpc>
              <a:buClr>
                <a:schemeClr val="bg1"/>
              </a:buClr>
            </a:pPr>
            <a:endParaRPr lang="en-US" dirty="0" smtClean="0">
              <a:solidFill>
                <a:schemeClr val="bg1"/>
              </a:solidFill>
              <a:latin typeface="Century Gothic" pitchFamily="34" charset="0"/>
            </a:endParaRPr>
          </a:p>
          <a:p>
            <a:pPr marL="174625" indent="-174625">
              <a:lnSpc>
                <a:spcPts val="2000"/>
              </a:lnSpc>
              <a:buClr>
                <a:schemeClr val="bg1"/>
              </a:buClr>
              <a:buFont typeface="Wingdings" pitchFamily="2" charset="2"/>
              <a:buNone/>
            </a:pPr>
            <a:r>
              <a:rPr lang="en-US" b="1" dirty="0" smtClean="0">
                <a:solidFill>
                  <a:schemeClr val="bg1"/>
                </a:solidFill>
                <a:latin typeface="Century Gothic" pitchFamily="34" charset="0"/>
              </a:rPr>
              <a:t>Your objective</a:t>
            </a:r>
            <a:br>
              <a:rPr lang="en-US" b="1" dirty="0" smtClean="0">
                <a:solidFill>
                  <a:schemeClr val="bg1"/>
                </a:solidFill>
                <a:latin typeface="Century Gothic" pitchFamily="34" charset="0"/>
              </a:rPr>
            </a:br>
            <a:r>
              <a:rPr lang="en-US" b="1" dirty="0" smtClean="0">
                <a:solidFill>
                  <a:schemeClr val="bg1"/>
                </a:solidFill>
                <a:latin typeface="Century Gothic" pitchFamily="34" charset="0"/>
              </a:rPr>
              <a:t>Maximize the amount of money you make</a:t>
            </a:r>
          </a:p>
        </p:txBody>
      </p:sp>
      <p:sp>
        <p:nvSpPr>
          <p:cNvPr id="41992" name="Line 13"/>
          <p:cNvSpPr>
            <a:spLocks noChangeShapeType="1"/>
          </p:cNvSpPr>
          <p:nvPr/>
        </p:nvSpPr>
        <p:spPr bwMode="gray">
          <a:xfrm>
            <a:off x="73025" y="1449388"/>
            <a:ext cx="4487863"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
        <p:nvSpPr>
          <p:cNvPr id="41993" name="Line 13"/>
          <p:cNvSpPr>
            <a:spLocks noChangeShapeType="1"/>
          </p:cNvSpPr>
          <p:nvPr/>
        </p:nvSpPr>
        <p:spPr bwMode="gray">
          <a:xfrm>
            <a:off x="73025" y="4516438"/>
            <a:ext cx="4487863"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
        <p:nvSpPr>
          <p:cNvPr id="41994" name="Line 13"/>
          <p:cNvSpPr>
            <a:spLocks noChangeShapeType="1"/>
          </p:cNvSpPr>
          <p:nvPr/>
        </p:nvSpPr>
        <p:spPr bwMode="gray">
          <a:xfrm>
            <a:off x="73025" y="2516188"/>
            <a:ext cx="4487863"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
        <p:nvSpPr>
          <p:cNvPr id="41995" name="Line 13"/>
          <p:cNvSpPr>
            <a:spLocks noChangeShapeType="1"/>
          </p:cNvSpPr>
          <p:nvPr/>
        </p:nvSpPr>
        <p:spPr bwMode="gray">
          <a:xfrm>
            <a:off x="73025" y="5786913"/>
            <a:ext cx="4487863"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de-DE"/>
          </a:p>
        </p:txBody>
      </p:sp>
    </p:spTree>
    <p:extLst>
      <p:ext uri="{BB962C8B-B14F-4D97-AF65-F5344CB8AC3E}">
        <p14:creationId xmlns:p14="http://schemas.microsoft.com/office/powerpoint/2010/main" val="9507525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063" y="230188"/>
            <a:ext cx="8618537" cy="292388"/>
          </a:xfrm>
        </p:spPr>
        <p:txBody>
          <a:bodyPr/>
          <a:lstStyle/>
          <a:p>
            <a:r>
              <a:rPr lang="en-GB" dirty="0" smtClean="0"/>
              <a:t>How are the modes different?</a:t>
            </a:r>
            <a:endParaRPr lang="en-GB" dirty="0"/>
          </a:p>
        </p:txBody>
      </p:sp>
      <p:sp>
        <p:nvSpPr>
          <p:cNvPr id="3" name="TextBox 4"/>
          <p:cNvSpPr txBox="1">
            <a:spLocks/>
          </p:cNvSpPr>
          <p:nvPr>
            <p:custDataLst>
              <p:tags r:id="rId1"/>
            </p:custDataLst>
          </p:nvPr>
        </p:nvSpPr>
        <p:spPr>
          <a:xfrm>
            <a:off x="1295762" y="1063012"/>
            <a:ext cx="2303511" cy="590831"/>
          </a:xfrm>
          <a:prstGeom prst="rect">
            <a:avLst/>
          </a:prstGeom>
          <a:solidFill>
            <a:schemeClr val="accent1"/>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76200" rIns="76200" bIns="76200" numCol="1" anchor="ctr" anchorCtr="0" compatLnSpc="1">
            <a:prstTxWarp prst="textNoShape">
              <a:avLst/>
            </a:prstTxWarp>
            <a:no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pPr algn="ctr"/>
            <a:r>
              <a:rPr lang="en-GB" sz="1400" b="1" dirty="0" smtClean="0">
                <a:solidFill>
                  <a:schemeClr val="accent4"/>
                </a:solidFill>
              </a:rPr>
              <a:t>Mode 1</a:t>
            </a:r>
            <a:endParaRPr lang="en-GB" sz="1400" b="1" dirty="0">
              <a:solidFill>
                <a:schemeClr val="accent4"/>
              </a:solidFill>
            </a:endParaRPr>
          </a:p>
        </p:txBody>
      </p:sp>
      <p:sp>
        <p:nvSpPr>
          <p:cNvPr id="15" name="TextBox 4"/>
          <p:cNvSpPr txBox="1">
            <a:spLocks/>
          </p:cNvSpPr>
          <p:nvPr>
            <p:custDataLst>
              <p:tags r:id="rId2"/>
            </p:custDataLst>
          </p:nvPr>
        </p:nvSpPr>
        <p:spPr>
          <a:xfrm>
            <a:off x="3785902" y="1063012"/>
            <a:ext cx="2303511" cy="590831"/>
          </a:xfrm>
          <a:prstGeom prst="rect">
            <a:avLst/>
          </a:prstGeom>
          <a:solidFill>
            <a:schemeClr val="accent1"/>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76200" rIns="76200" bIns="76200" numCol="1" anchor="ctr" anchorCtr="0" compatLnSpc="1">
            <a:prstTxWarp prst="textNoShape">
              <a:avLst/>
            </a:prstTxWarp>
            <a:no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pPr algn="ctr"/>
            <a:r>
              <a:rPr lang="en-GB" sz="1400" b="1" dirty="0" smtClean="0">
                <a:solidFill>
                  <a:schemeClr val="accent4"/>
                </a:solidFill>
              </a:rPr>
              <a:t>Mode 2</a:t>
            </a:r>
            <a:endParaRPr lang="en-GB" sz="1400" b="1" dirty="0">
              <a:solidFill>
                <a:schemeClr val="accent4"/>
              </a:solidFill>
            </a:endParaRPr>
          </a:p>
        </p:txBody>
      </p:sp>
      <p:sp>
        <p:nvSpPr>
          <p:cNvPr id="18" name="TextBox 4"/>
          <p:cNvSpPr txBox="1">
            <a:spLocks/>
          </p:cNvSpPr>
          <p:nvPr>
            <p:custDataLst>
              <p:tags r:id="rId3"/>
            </p:custDataLst>
          </p:nvPr>
        </p:nvSpPr>
        <p:spPr>
          <a:xfrm>
            <a:off x="6276042" y="1063012"/>
            <a:ext cx="2303511" cy="590831"/>
          </a:xfrm>
          <a:prstGeom prst="rect">
            <a:avLst/>
          </a:prstGeom>
          <a:solidFill>
            <a:schemeClr val="accent1"/>
          </a:solidFill>
          <a:ln w="9525">
            <a:solidFill>
              <a:srgbClr val="FF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6200" tIns="76200" rIns="76200" bIns="76200" numCol="1" anchor="ctr" anchorCtr="0" compatLnSpc="1">
            <a:prstTxWarp prst="textNoShape">
              <a:avLst/>
            </a:prstTxWarp>
            <a:no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pPr algn="ctr"/>
            <a:r>
              <a:rPr lang="en-GB" sz="1400" b="1" dirty="0" smtClean="0">
                <a:solidFill>
                  <a:schemeClr val="accent4"/>
                </a:solidFill>
              </a:rPr>
              <a:t>Mode 3</a:t>
            </a:r>
            <a:endParaRPr lang="en-GB" sz="1400" b="1" dirty="0">
              <a:solidFill>
                <a:schemeClr val="accent4"/>
              </a:solidFill>
            </a:endParaRPr>
          </a:p>
        </p:txBody>
      </p:sp>
      <p:sp>
        <p:nvSpPr>
          <p:cNvPr id="7" name="Rectangle 7"/>
          <p:cNvSpPr txBox="1"/>
          <p:nvPr/>
        </p:nvSpPr>
        <p:spPr>
          <a:xfrm>
            <a:off x="270941" y="1755017"/>
            <a:ext cx="976708"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r>
              <a:rPr lang="en-GB" sz="1400" b="1" dirty="0" smtClean="0">
                <a:solidFill>
                  <a:schemeClr val="accent4"/>
                </a:solidFill>
              </a:rPr>
              <a:t>Description</a:t>
            </a:r>
            <a:endParaRPr lang="en-GB" sz="1400" b="1" dirty="0">
              <a:solidFill>
                <a:schemeClr val="accent4"/>
              </a:solidFill>
            </a:endParaRPr>
          </a:p>
        </p:txBody>
      </p:sp>
      <p:sp>
        <p:nvSpPr>
          <p:cNvPr id="19" name="Rectangle 7"/>
          <p:cNvSpPr txBox="1"/>
          <p:nvPr/>
        </p:nvSpPr>
        <p:spPr>
          <a:xfrm>
            <a:off x="1408304" y="1755017"/>
            <a:ext cx="207842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pPr lvl="1"/>
            <a:r>
              <a:rPr lang="en-GB" sz="1400" dirty="0" smtClean="0"/>
              <a:t>No </a:t>
            </a:r>
            <a:r>
              <a:rPr lang="en-GB" sz="1400" dirty="0"/>
              <a:t>transparency, incentives not aligned </a:t>
            </a:r>
          </a:p>
        </p:txBody>
      </p:sp>
      <p:sp>
        <p:nvSpPr>
          <p:cNvPr id="20" name="Rectangle 7"/>
          <p:cNvSpPr txBox="1"/>
          <p:nvPr/>
        </p:nvSpPr>
        <p:spPr>
          <a:xfrm>
            <a:off x="3898444" y="1755017"/>
            <a:ext cx="207842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pPr lvl="1"/>
            <a:r>
              <a:rPr lang="en-GB" sz="1400" dirty="0" smtClean="0"/>
              <a:t>Transparency</a:t>
            </a:r>
            <a:r>
              <a:rPr lang="en-GB" sz="1400" dirty="0"/>
              <a:t>, incentives not aligned</a:t>
            </a:r>
          </a:p>
        </p:txBody>
      </p:sp>
      <p:sp>
        <p:nvSpPr>
          <p:cNvPr id="21" name="Rectangle 7"/>
          <p:cNvSpPr txBox="1"/>
          <p:nvPr/>
        </p:nvSpPr>
        <p:spPr>
          <a:xfrm>
            <a:off x="6388584" y="1755017"/>
            <a:ext cx="2078427"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pPr lvl="1"/>
            <a:r>
              <a:rPr lang="en-GB" sz="1400" dirty="0" smtClean="0"/>
              <a:t>Transparency </a:t>
            </a:r>
            <a:r>
              <a:rPr lang="en-GB" sz="1400" dirty="0"/>
              <a:t>and aligned incentives</a:t>
            </a:r>
          </a:p>
        </p:txBody>
      </p:sp>
      <p:sp>
        <p:nvSpPr>
          <p:cNvPr id="22" name="Rectangle 7"/>
          <p:cNvSpPr txBox="1"/>
          <p:nvPr/>
        </p:nvSpPr>
        <p:spPr>
          <a:xfrm>
            <a:off x="270941" y="2669417"/>
            <a:ext cx="97670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r>
              <a:rPr lang="en-GB" sz="1400" b="1" dirty="0" smtClean="0">
                <a:solidFill>
                  <a:schemeClr val="accent4"/>
                </a:solidFill>
              </a:rPr>
              <a:t>What does it mean?</a:t>
            </a:r>
            <a:endParaRPr lang="en-GB" sz="1400" b="1" dirty="0">
              <a:solidFill>
                <a:schemeClr val="accent4"/>
              </a:solidFill>
            </a:endParaRPr>
          </a:p>
        </p:txBody>
      </p:sp>
      <p:sp>
        <p:nvSpPr>
          <p:cNvPr id="23" name="Rectangle 7"/>
          <p:cNvSpPr txBox="1"/>
          <p:nvPr/>
        </p:nvSpPr>
        <p:spPr>
          <a:xfrm>
            <a:off x="1408304" y="2669417"/>
            <a:ext cx="207842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pPr lvl="1">
              <a:spcBef>
                <a:spcPts val="600"/>
              </a:spcBef>
            </a:pPr>
            <a:r>
              <a:rPr lang="en-GB" sz="1400" dirty="0" smtClean="0"/>
              <a:t>Players do not disclose their incentive structure to each other</a:t>
            </a:r>
          </a:p>
          <a:p>
            <a:pPr lvl="1">
              <a:spcBef>
                <a:spcPts val="600"/>
              </a:spcBef>
            </a:pPr>
            <a:r>
              <a:rPr lang="en-GB" sz="1400" dirty="0" smtClean="0"/>
              <a:t>Individual incentives based on functional performance</a:t>
            </a:r>
          </a:p>
          <a:p>
            <a:pPr lvl="1">
              <a:spcBef>
                <a:spcPts val="600"/>
              </a:spcBef>
            </a:pPr>
            <a:r>
              <a:rPr lang="en-GB" sz="1400" dirty="0" smtClean="0"/>
              <a:t>Players should be instructed to maximize their own individual bonus</a:t>
            </a:r>
            <a:endParaRPr lang="en-GB" sz="1400" dirty="0"/>
          </a:p>
        </p:txBody>
      </p:sp>
      <p:sp>
        <p:nvSpPr>
          <p:cNvPr id="24" name="Rectangle 7"/>
          <p:cNvSpPr txBox="1"/>
          <p:nvPr/>
        </p:nvSpPr>
        <p:spPr>
          <a:xfrm>
            <a:off x="3898444" y="2669417"/>
            <a:ext cx="207842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pPr lvl="1">
              <a:spcBef>
                <a:spcPts val="600"/>
              </a:spcBef>
            </a:pPr>
            <a:r>
              <a:rPr lang="en-GB" sz="1400" dirty="0" smtClean="0"/>
              <a:t>Players allowed to share each other's incentive structure</a:t>
            </a:r>
          </a:p>
          <a:p>
            <a:pPr lvl="1">
              <a:spcBef>
                <a:spcPts val="600"/>
              </a:spcBef>
            </a:pPr>
            <a:r>
              <a:rPr lang="en-GB" sz="1400" dirty="0" smtClean="0"/>
              <a:t>Individual incentives base on functional performance</a:t>
            </a:r>
          </a:p>
          <a:p>
            <a:pPr lvl="1">
              <a:spcBef>
                <a:spcPts val="600"/>
              </a:spcBef>
            </a:pPr>
            <a:r>
              <a:rPr lang="en-GB" sz="1400" dirty="0" smtClean="0"/>
              <a:t>Players should be instructed to maximize their own individual bonus</a:t>
            </a:r>
            <a:endParaRPr lang="en-GB" sz="1400" dirty="0"/>
          </a:p>
        </p:txBody>
      </p:sp>
      <p:sp>
        <p:nvSpPr>
          <p:cNvPr id="25" name="Rectangle 7"/>
          <p:cNvSpPr txBox="1"/>
          <p:nvPr/>
        </p:nvSpPr>
        <p:spPr>
          <a:xfrm>
            <a:off x="6388584" y="2669417"/>
            <a:ext cx="2078427"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pPr lvl="1">
              <a:spcBef>
                <a:spcPts val="600"/>
              </a:spcBef>
            </a:pPr>
            <a:r>
              <a:rPr lang="en-GB" sz="1400" dirty="0" smtClean="0"/>
              <a:t>Player allowed to share each other’s incentive structure</a:t>
            </a:r>
          </a:p>
          <a:p>
            <a:pPr lvl="1">
              <a:spcBef>
                <a:spcPts val="600"/>
              </a:spcBef>
            </a:pPr>
            <a:r>
              <a:rPr lang="en-GB" sz="1400" dirty="0" smtClean="0"/>
              <a:t>Shared incentives across functions and aligned to business performance</a:t>
            </a:r>
          </a:p>
          <a:p>
            <a:pPr lvl="1">
              <a:spcBef>
                <a:spcPts val="600"/>
              </a:spcBef>
            </a:pPr>
            <a:r>
              <a:rPr lang="en-GB" sz="1400" dirty="0" smtClean="0"/>
              <a:t>Players instructed to maximize their own individual bonus</a:t>
            </a:r>
            <a:endParaRPr lang="en-GB" sz="1400" dirty="0"/>
          </a:p>
        </p:txBody>
      </p:sp>
      <p:sp>
        <p:nvSpPr>
          <p:cNvPr id="26" name="Rectangle 25"/>
          <p:cNvSpPr>
            <a:spLocks/>
          </p:cNvSpPr>
          <p:nvPr/>
        </p:nvSpPr>
        <p:spPr>
          <a:xfrm>
            <a:off x="1295762" y="1063012"/>
            <a:ext cx="2303511" cy="417953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7" name="Rectangle 26"/>
          <p:cNvSpPr/>
          <p:nvPr/>
        </p:nvSpPr>
        <p:spPr>
          <a:xfrm>
            <a:off x="3785902" y="1063012"/>
            <a:ext cx="2303511" cy="417953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8" name="Rectangle 27"/>
          <p:cNvSpPr/>
          <p:nvPr/>
        </p:nvSpPr>
        <p:spPr>
          <a:xfrm>
            <a:off x="6276042" y="1063012"/>
            <a:ext cx="2303511" cy="417953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oundedRectangle 3"/>
          <p:cNvSpPr txBox="1"/>
          <p:nvPr>
            <p:custDataLst>
              <p:tags r:id="rId4"/>
            </p:custDataLst>
          </p:nvPr>
        </p:nvSpPr>
        <p:spPr>
          <a:xfrm>
            <a:off x="1267760" y="970386"/>
            <a:ext cx="2405600" cy="4413379"/>
          </a:xfrm>
          <a:prstGeom prst="roundRect">
            <a:avLst>
              <a:gd name="adj" fmla="val 6094"/>
            </a:avLst>
          </a:prstGeom>
          <a:solidFill>
            <a:schemeClr val="bg2">
              <a:lumMod val="95000"/>
              <a:alpha val="80000"/>
            </a:schemeClr>
          </a:solidFill>
          <a:ln w="9525">
            <a:solidFill>
              <a:srgbClr val="FFFFFF"/>
            </a:solidFill>
            <a:miter lim="800000"/>
            <a:headEnd/>
            <a:tailEnd/>
          </a:ln>
          <a:effectLst/>
        </p:spPr>
        <p:txBody>
          <a:bodyPr vert="horz" wrap="square" lIns="76200" tIns="76200" rIns="76200" bIns="76200" numCol="1" anchor="t" anchorCtr="0" compatLnSpc="1">
            <a:prstTxWarp prst="textNoShape">
              <a:avLst/>
            </a:prstTxWarp>
            <a:no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endParaRPr lang="en-GB" dirty="0"/>
          </a:p>
        </p:txBody>
      </p:sp>
      <p:sp>
        <p:nvSpPr>
          <p:cNvPr id="29" name="TextBox 30"/>
          <p:cNvSpPr txBox="1"/>
          <p:nvPr>
            <p:custDataLst>
              <p:tags r:id="rId5"/>
            </p:custDataLst>
          </p:nvPr>
        </p:nvSpPr>
        <p:spPr>
          <a:xfrm>
            <a:off x="3524055" y="5073909"/>
            <a:ext cx="4980280" cy="1046970"/>
          </a:xfrm>
          <a:prstGeom prst="roundRect">
            <a:avLst>
              <a:gd name="adj" fmla="val 7147"/>
            </a:avLst>
          </a:prstGeom>
          <a:solidFill>
            <a:schemeClr val="accent3"/>
          </a:solidFill>
          <a:ln w="9525">
            <a:noFill/>
            <a:miter lim="800000"/>
            <a:headEnd/>
            <a:tailEnd/>
          </a:ln>
          <a:effectLst/>
        </p:spPr>
        <p:txBody>
          <a:bodyPr vert="horz" wrap="square" lIns="76200" tIns="76200" rIns="76200" bIns="76200" numCol="1" anchor="ctr" anchorCtr="0" compatLnSpc="1">
            <a:prstTxWarp prst="textNoShape">
              <a:avLst/>
            </a:prstTxWarp>
            <a:no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pPr lvl="1">
              <a:buClr>
                <a:schemeClr val="bg1"/>
              </a:buClr>
            </a:pPr>
            <a:r>
              <a:rPr lang="en-GB" sz="1400" b="1" i="1" dirty="0" smtClean="0">
                <a:solidFill>
                  <a:schemeClr val="bg2"/>
                </a:solidFill>
              </a:rPr>
              <a:t>Group A and B will play the game in Mode 2 </a:t>
            </a:r>
          </a:p>
          <a:p>
            <a:pPr lvl="1">
              <a:buClr>
                <a:schemeClr val="bg1"/>
              </a:buClr>
            </a:pPr>
            <a:r>
              <a:rPr lang="en-GB" sz="1400" b="1" i="1" dirty="0" smtClean="0">
                <a:solidFill>
                  <a:schemeClr val="bg2"/>
                </a:solidFill>
              </a:rPr>
              <a:t>Group C and D will play the game in Mode 3</a:t>
            </a:r>
          </a:p>
          <a:p>
            <a:pPr lvl="1">
              <a:buClr>
                <a:schemeClr val="bg1"/>
              </a:buClr>
            </a:pPr>
            <a:r>
              <a:rPr lang="en-GB" sz="1400" b="1" i="1" dirty="0" smtClean="0">
                <a:solidFill>
                  <a:schemeClr val="bg2"/>
                </a:solidFill>
              </a:rPr>
              <a:t>Each group will play the game for 20 rounds/ weeks </a:t>
            </a:r>
          </a:p>
        </p:txBody>
      </p:sp>
    </p:spTree>
    <p:extLst>
      <p:ext uri="{BB962C8B-B14F-4D97-AF65-F5344CB8AC3E}">
        <p14:creationId xmlns:p14="http://schemas.microsoft.com/office/powerpoint/2010/main" val="29823707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2" name="Object 23" hidden="1"/>
          <p:cNvGraphicFramePr>
            <a:graphicFrameLocks noChangeAspect="1"/>
          </p:cNvGraphicFramePr>
          <p:nvPr>
            <p:custDataLst>
              <p:tags r:id="rId2"/>
            </p:custDataLst>
            <p:extLst>
              <p:ext uri="{D42A27DB-BD31-4B8C-83A1-F6EECF244321}">
                <p14:modId xmlns:p14="http://schemas.microsoft.com/office/powerpoint/2010/main" val="1282441858"/>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60254" name="think-cell Slide" r:id="rId5" imgW="360" imgH="360" progId="TCLayout.ActiveDocument.1">
                  <p:embed/>
                </p:oleObj>
              </mc:Choice>
              <mc:Fallback>
                <p:oleObj name="think-cell Slid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243" name="Picture 5" descr="http://cbsdetroit.files.wordpress.com/2011/04/90981297_10.jpg"/>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gray">
          <a:xfrm>
            <a:off x="0" y="0"/>
            <a:ext cx="8961438" cy="672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Rectangle 6"/>
          <p:cNvSpPr>
            <a:spLocks noChangeArrowheads="1"/>
          </p:cNvSpPr>
          <p:nvPr/>
        </p:nvSpPr>
        <p:spPr bwMode="gray">
          <a:xfrm>
            <a:off x="-19050" y="0"/>
            <a:ext cx="8961438" cy="6721475"/>
          </a:xfrm>
          <a:prstGeom prst="rect">
            <a:avLst/>
          </a:prstGeom>
          <a:gradFill rotWithShape="1">
            <a:gsLst>
              <a:gs pos="0">
                <a:srgbClr val="CAC110">
                  <a:alpha val="54999"/>
                </a:srgbClr>
              </a:gs>
              <a:gs pos="100000">
                <a:srgbClr val="CC9900">
                  <a:alpha val="37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noAutofit/>
          </a:bodyPr>
          <a:lstStyle/>
          <a:p>
            <a:endParaRPr lang="en-GB"/>
          </a:p>
        </p:txBody>
      </p:sp>
      <p:sp>
        <p:nvSpPr>
          <p:cNvPr id="24" name="Rectangle 23"/>
          <p:cNvSpPr/>
          <p:nvPr/>
        </p:nvSpPr>
        <p:spPr bwMode="gray">
          <a:xfrm>
            <a:off x="-19051" y="153988"/>
            <a:ext cx="6791991" cy="6387484"/>
          </a:xfrm>
          <a:prstGeom prst="rect">
            <a:avLst/>
          </a:prstGeom>
          <a:solidFill>
            <a:schemeClr val="accent3">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endParaRPr lang="en-GB">
              <a:solidFill>
                <a:schemeClr val="bg1"/>
              </a:solidFill>
            </a:endParaRPr>
          </a:p>
        </p:txBody>
      </p:sp>
      <p:sp>
        <p:nvSpPr>
          <p:cNvPr id="10245" name="Rectangle 8"/>
          <p:cNvSpPr>
            <a:spLocks noGrp="1" noChangeArrowheads="1"/>
          </p:cNvSpPr>
          <p:nvPr>
            <p:ph type="body" idx="4294967295"/>
          </p:nvPr>
        </p:nvSpPr>
        <p:spPr bwMode="gray">
          <a:xfrm>
            <a:off x="169863" y="187325"/>
            <a:ext cx="4872037" cy="427038"/>
          </a:xfrm>
        </p:spPr>
        <p:txBody>
          <a:bodyPr/>
          <a:lstStyle/>
          <a:p>
            <a:r>
              <a:rPr lang="en-GB" sz="2800" smtClean="0">
                <a:solidFill>
                  <a:schemeClr val="bg1"/>
                </a:solidFill>
                <a:latin typeface="Century Gothic" pitchFamily="34" charset="0"/>
              </a:rPr>
              <a:t>Setup and course of action</a:t>
            </a:r>
            <a:endParaRPr lang="en-GB" sz="2800" dirty="0" smtClean="0">
              <a:solidFill>
                <a:schemeClr val="bg1"/>
              </a:solidFill>
              <a:latin typeface="Century Gothic" pitchFamily="34" charset="0"/>
            </a:endParaRPr>
          </a:p>
        </p:txBody>
      </p:sp>
      <p:sp>
        <p:nvSpPr>
          <p:cNvPr id="81931" name="Rectangle 11"/>
          <p:cNvSpPr>
            <a:spLocks noGrp="1" noChangeArrowheads="1"/>
          </p:cNvSpPr>
          <p:nvPr>
            <p:ph type="body" idx="4294967295"/>
          </p:nvPr>
        </p:nvSpPr>
        <p:spPr bwMode="gray">
          <a:xfrm>
            <a:off x="169862" y="701675"/>
            <a:ext cx="6603078" cy="5642570"/>
          </a:xfrm>
        </p:spPr>
        <p:txBody>
          <a:bodyPr/>
          <a:lstStyle/>
          <a:p>
            <a:pPr>
              <a:lnSpc>
                <a:spcPts val="2000"/>
              </a:lnSpc>
              <a:buClr>
                <a:schemeClr val="bg1"/>
              </a:buClr>
            </a:pPr>
            <a:r>
              <a:rPr lang="en-GB" sz="1400" dirty="0" smtClean="0">
                <a:solidFill>
                  <a:schemeClr val="bg1"/>
                </a:solidFill>
                <a:latin typeface="Century Gothic" pitchFamily="34" charset="0"/>
              </a:rPr>
              <a:t>Beer Game 2.0. takes place in the context of operating the supply chain of “</a:t>
            </a:r>
            <a:r>
              <a:rPr lang="en-GB" sz="1400" dirty="0" err="1" smtClean="0">
                <a:solidFill>
                  <a:schemeClr val="bg1"/>
                </a:solidFill>
                <a:latin typeface="Century Gothic" pitchFamily="34" charset="0"/>
              </a:rPr>
              <a:t>Kleinhopfenfelder</a:t>
            </a:r>
            <a:r>
              <a:rPr lang="en-GB" sz="1400" dirty="0" smtClean="0">
                <a:solidFill>
                  <a:schemeClr val="bg1"/>
                </a:solidFill>
                <a:latin typeface="Century Gothic" pitchFamily="34" charset="0"/>
              </a:rPr>
              <a:t> </a:t>
            </a:r>
            <a:r>
              <a:rPr lang="en-GB" sz="1400" dirty="0" err="1" smtClean="0">
                <a:solidFill>
                  <a:schemeClr val="bg1"/>
                </a:solidFill>
                <a:latin typeface="Century Gothic" pitchFamily="34" charset="0"/>
              </a:rPr>
              <a:t>Edelbräu</a:t>
            </a:r>
            <a:r>
              <a:rPr lang="en-GB" sz="1400" dirty="0" smtClean="0">
                <a:solidFill>
                  <a:schemeClr val="bg1"/>
                </a:solidFill>
                <a:latin typeface="Century Gothic" pitchFamily="34" charset="0"/>
              </a:rPr>
              <a:t>”. </a:t>
            </a:r>
            <a:r>
              <a:rPr lang="en-GB" sz="1400" dirty="0" err="1" smtClean="0">
                <a:solidFill>
                  <a:schemeClr val="bg1"/>
                </a:solidFill>
                <a:latin typeface="Century Gothic" pitchFamily="34" charset="0"/>
              </a:rPr>
              <a:t>KHE</a:t>
            </a:r>
            <a:r>
              <a:rPr lang="en-GB" sz="1400" dirty="0" smtClean="0">
                <a:solidFill>
                  <a:schemeClr val="bg1"/>
                </a:solidFill>
                <a:latin typeface="Century Gothic" pitchFamily="34" charset="0"/>
              </a:rPr>
              <a:t> wants to identify the best supply chain management team from several competing teams. </a:t>
            </a:r>
          </a:p>
          <a:p>
            <a:pPr>
              <a:lnSpc>
                <a:spcPts val="2000"/>
              </a:lnSpc>
              <a:buClr>
                <a:schemeClr val="bg1"/>
              </a:buClr>
            </a:pPr>
            <a:r>
              <a:rPr lang="en-GB" sz="1400" dirty="0" smtClean="0">
                <a:solidFill>
                  <a:schemeClr val="bg1"/>
                </a:solidFill>
                <a:latin typeface="Century Gothic" pitchFamily="34" charset="0"/>
              </a:rPr>
              <a:t/>
            </a:r>
            <a:br>
              <a:rPr lang="en-GB" sz="1400" dirty="0" smtClean="0">
                <a:solidFill>
                  <a:schemeClr val="bg1"/>
                </a:solidFill>
                <a:latin typeface="Century Gothic" pitchFamily="34" charset="0"/>
              </a:rPr>
            </a:br>
            <a:r>
              <a:rPr lang="en-GB" sz="1400" dirty="0" smtClean="0">
                <a:solidFill>
                  <a:schemeClr val="bg1"/>
                </a:solidFill>
                <a:latin typeface="Century Gothic" pitchFamily="34" charset="0"/>
              </a:rPr>
              <a:t>Your supply chain management team consists of 3 different roles: Sales, Planning, and Production (Brewing). Objectives and incentive scheme are set for each of them and reviewed periodically. You decide weekly on sales forecast, plan, and production volume. According to the weekly results, the incentive score is updated.</a:t>
            </a:r>
            <a:br>
              <a:rPr lang="en-GB" sz="1400" dirty="0" smtClean="0">
                <a:solidFill>
                  <a:schemeClr val="bg1"/>
                </a:solidFill>
                <a:latin typeface="Century Gothic" pitchFamily="34" charset="0"/>
              </a:rPr>
            </a:br>
            <a:endParaRPr lang="en-GB" sz="1400" dirty="0" smtClean="0">
              <a:solidFill>
                <a:schemeClr val="bg1"/>
              </a:solidFill>
              <a:latin typeface="Century Gothic" pitchFamily="34" charset="0"/>
            </a:endParaRPr>
          </a:p>
          <a:p>
            <a:pPr>
              <a:lnSpc>
                <a:spcPts val="2000"/>
              </a:lnSpc>
              <a:buClr>
                <a:schemeClr val="bg1"/>
              </a:buClr>
            </a:pPr>
            <a:r>
              <a:rPr lang="en-GB" sz="1400" dirty="0" smtClean="0">
                <a:solidFill>
                  <a:schemeClr val="bg1"/>
                </a:solidFill>
                <a:latin typeface="Century Gothic" pitchFamily="34" charset="0"/>
              </a:rPr>
              <a:t>We’ll play for 20 periods/ weeks. Mode 2 and Mode 3 teams will have a different set of rules.</a:t>
            </a:r>
          </a:p>
          <a:p>
            <a:pPr>
              <a:lnSpc>
                <a:spcPts val="2000"/>
              </a:lnSpc>
              <a:buClr>
                <a:schemeClr val="bg1"/>
              </a:buClr>
            </a:pPr>
            <a:endParaRPr lang="en-GB" sz="1400" dirty="0" smtClean="0">
              <a:solidFill>
                <a:schemeClr val="bg1"/>
              </a:solidFill>
              <a:latin typeface="Century Gothic" pitchFamily="34" charset="0"/>
            </a:endParaRPr>
          </a:p>
          <a:p>
            <a:pPr>
              <a:lnSpc>
                <a:spcPts val="2000"/>
              </a:lnSpc>
              <a:buClr>
                <a:schemeClr val="bg1"/>
              </a:buClr>
            </a:pPr>
            <a:r>
              <a:rPr lang="en-GB" sz="1400" dirty="0" smtClean="0">
                <a:solidFill>
                  <a:schemeClr val="bg1"/>
                </a:solidFill>
                <a:latin typeface="Century Gothic" pitchFamily="34" charset="0"/>
              </a:rPr>
              <a:t>Scoring:</a:t>
            </a:r>
          </a:p>
          <a:p>
            <a:pPr lvl="1">
              <a:lnSpc>
                <a:spcPts val="2000"/>
              </a:lnSpc>
              <a:buClr>
                <a:schemeClr val="bg1"/>
              </a:buClr>
            </a:pPr>
            <a:r>
              <a:rPr lang="en-GB" sz="1400" dirty="0" smtClean="0">
                <a:solidFill>
                  <a:schemeClr val="bg1"/>
                </a:solidFill>
                <a:latin typeface="Century Gothic" pitchFamily="34" charset="0"/>
              </a:rPr>
              <a:t>For each crate of beer sold your company profit increases 5€</a:t>
            </a:r>
          </a:p>
          <a:p>
            <a:pPr lvl="1">
              <a:lnSpc>
                <a:spcPts val="2000"/>
              </a:lnSpc>
              <a:buClr>
                <a:schemeClr val="bg1"/>
              </a:buClr>
            </a:pPr>
            <a:r>
              <a:rPr lang="en-GB" sz="1400" dirty="0" smtClean="0">
                <a:solidFill>
                  <a:schemeClr val="bg1"/>
                </a:solidFill>
                <a:latin typeface="Century Gothic" pitchFamily="34" charset="0"/>
              </a:rPr>
              <a:t>For each crate of beer that expires your company loses 5€</a:t>
            </a:r>
          </a:p>
          <a:p>
            <a:pPr lvl="1">
              <a:lnSpc>
                <a:spcPts val="2000"/>
              </a:lnSpc>
              <a:buClr>
                <a:schemeClr val="bg1"/>
              </a:buClr>
            </a:pPr>
            <a:r>
              <a:rPr lang="en-GB" sz="1400" dirty="0" smtClean="0">
                <a:solidFill>
                  <a:schemeClr val="bg1"/>
                </a:solidFill>
                <a:latin typeface="Century Gothic" pitchFamily="34" charset="0"/>
              </a:rPr>
              <a:t>Every time you lose a sale (insufficient inventory) your company loses </a:t>
            </a:r>
            <a:r>
              <a:rPr lang="en-GB" sz="1400" b="1" i="1" dirty="0" smtClean="0">
                <a:solidFill>
                  <a:schemeClr val="accent5"/>
                </a:solidFill>
                <a:latin typeface="Century Gothic" pitchFamily="34" charset="0"/>
              </a:rPr>
              <a:t>opportunity</a:t>
            </a:r>
            <a:r>
              <a:rPr lang="en-GB" sz="1400" dirty="0" smtClean="0">
                <a:solidFill>
                  <a:schemeClr val="bg1"/>
                </a:solidFill>
                <a:latin typeface="Century Gothic" pitchFamily="34" charset="0"/>
              </a:rPr>
              <a:t> of 5€</a:t>
            </a:r>
          </a:p>
          <a:p>
            <a:pPr>
              <a:lnSpc>
                <a:spcPts val="2000"/>
              </a:lnSpc>
              <a:buClr>
                <a:schemeClr val="bg1"/>
              </a:buClr>
            </a:pPr>
            <a:endParaRPr lang="en-GB" sz="1400" dirty="0" smtClean="0">
              <a:solidFill>
                <a:schemeClr val="bg1"/>
              </a:solidFill>
              <a:latin typeface="Century Gothic" pitchFamily="34" charset="0"/>
            </a:endParaRPr>
          </a:p>
          <a:p>
            <a:pPr>
              <a:lnSpc>
                <a:spcPts val="2000"/>
              </a:lnSpc>
              <a:buClr>
                <a:schemeClr val="bg1"/>
              </a:buClr>
            </a:pPr>
            <a:r>
              <a:rPr lang="en-GB" sz="1400" dirty="0" smtClean="0">
                <a:solidFill>
                  <a:schemeClr val="bg1"/>
                </a:solidFill>
                <a:latin typeface="Century Gothic" pitchFamily="34" charset="0"/>
              </a:rPr>
              <a:t>Prepare your team:</a:t>
            </a:r>
          </a:p>
          <a:p>
            <a:pPr lvl="1">
              <a:lnSpc>
                <a:spcPts val="2000"/>
              </a:lnSpc>
              <a:buClr>
                <a:schemeClr val="bg1"/>
              </a:buClr>
            </a:pPr>
            <a:r>
              <a:rPr lang="en-GB" sz="1400" dirty="0" smtClean="0">
                <a:solidFill>
                  <a:schemeClr val="bg1"/>
                </a:solidFill>
                <a:latin typeface="Century Gothic" pitchFamily="34" charset="0"/>
              </a:rPr>
              <a:t>Allocate team members (1 in Sales, 1 in Planning &amp; 1 in Production) </a:t>
            </a:r>
          </a:p>
          <a:p>
            <a:pPr lvl="1">
              <a:lnSpc>
                <a:spcPts val="2000"/>
              </a:lnSpc>
              <a:buClr>
                <a:schemeClr val="bg1"/>
              </a:buClr>
            </a:pPr>
            <a:r>
              <a:rPr lang="en-GB" sz="1400" b="1" dirty="0" smtClean="0">
                <a:solidFill>
                  <a:schemeClr val="bg1"/>
                </a:solidFill>
                <a:latin typeface="Century Gothic" pitchFamily="34" charset="0"/>
              </a:rPr>
              <a:t>Read about your role (think how to maximize your bonus)</a:t>
            </a:r>
          </a:p>
          <a:p>
            <a:pPr lvl="1">
              <a:lnSpc>
                <a:spcPts val="2000"/>
              </a:lnSpc>
              <a:spcAft>
                <a:spcPct val="20000"/>
              </a:spcAft>
              <a:buClr>
                <a:schemeClr val="bg1"/>
              </a:buClr>
            </a:pPr>
            <a:r>
              <a:rPr lang="en-GB" sz="1400" dirty="0" smtClean="0">
                <a:solidFill>
                  <a:schemeClr val="bg1"/>
                </a:solidFill>
                <a:latin typeface="Century Gothic" pitchFamily="34" charset="0"/>
              </a:rPr>
              <a:t>Have fun</a:t>
            </a:r>
          </a:p>
        </p:txBody>
      </p:sp>
      <p:sp>
        <p:nvSpPr>
          <p:cNvPr id="10247" name="Line 13"/>
          <p:cNvSpPr>
            <a:spLocks noChangeShapeType="1"/>
          </p:cNvSpPr>
          <p:nvPr/>
        </p:nvSpPr>
        <p:spPr bwMode="gray">
          <a:xfrm>
            <a:off x="169863" y="660400"/>
            <a:ext cx="6369160" cy="0"/>
          </a:xfrm>
          <a:prstGeom prst="line">
            <a:avLst/>
          </a:prstGeom>
          <a:noFill/>
          <a:ln w="9525">
            <a:solidFill>
              <a:schemeClr val="bg2"/>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endParaRPr lang="en-GB"/>
          </a:p>
        </p:txBody>
      </p:sp>
    </p:spTree>
    <p:extLst>
      <p:ext uri="{BB962C8B-B14F-4D97-AF65-F5344CB8AC3E}">
        <p14:creationId xmlns:p14="http://schemas.microsoft.com/office/powerpoint/2010/main" val="10482644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2" hidden="1"/>
          <p:cNvGraphicFramePr>
            <a:graphicFrameLocks noChangeAspect="1"/>
          </p:cNvGraphicFramePr>
          <p:nvPr>
            <p:custDataLst>
              <p:tags r:id="rId2"/>
            </p:custDataLst>
            <p:extLst>
              <p:ext uri="{D42A27DB-BD31-4B8C-83A1-F6EECF244321}">
                <p14:modId xmlns:p14="http://schemas.microsoft.com/office/powerpoint/2010/main" val="2996002426"/>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796784" name="think-cell Slide" r:id="rId5" imgW="360" imgH="360" progId="TCLayout.ActiveDocument.1">
                  <p:embed/>
                </p:oleObj>
              </mc:Choice>
              <mc:Fallback>
                <p:oleObj name="think-cell Slide" r:id="rId5" imgW="360" imgH="360" progId="TCLayout.ActiveDocument.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58750" cy="15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207" name="Picture 15" descr="http://www.urlaubsnachrichten.de/de/wp-content/uploads/2010/07/Brauhaus.jpg"/>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0" y="0"/>
            <a:ext cx="8961438" cy="6734175"/>
          </a:xfrm>
          <a:prstGeom prst="rect">
            <a:avLst/>
          </a:prstGeom>
          <a:noFill/>
          <a:extLst>
            <a:ext uri="{909E8E84-426E-40DD-AFC4-6F175D3DCCD1}">
              <a14:hiddenFill xmlns:a14="http://schemas.microsoft.com/office/drawing/2010/main">
                <a:solidFill>
                  <a:srgbClr val="FFFFFF"/>
                </a:solidFill>
              </a14:hiddenFill>
            </a:ext>
          </a:extLst>
        </p:spPr>
      </p:pic>
      <p:sp>
        <p:nvSpPr>
          <p:cNvPr id="8208" name="Rectangle 6"/>
          <p:cNvSpPr>
            <a:spLocks noChangeArrowheads="1"/>
          </p:cNvSpPr>
          <p:nvPr/>
        </p:nvSpPr>
        <p:spPr bwMode="auto">
          <a:xfrm>
            <a:off x="0" y="0"/>
            <a:ext cx="6734175" cy="6721475"/>
          </a:xfrm>
          <a:prstGeom prst="rect">
            <a:avLst/>
          </a:prstGeom>
          <a:gradFill rotWithShape="1">
            <a:gsLst>
              <a:gs pos="0">
                <a:srgbClr val="CAC110">
                  <a:alpha val="28000"/>
                </a:srgbClr>
              </a:gs>
              <a:gs pos="100000">
                <a:srgbClr val="CC9900">
                  <a:alpha val="16000"/>
                </a:srgbClr>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GB"/>
          </a:p>
        </p:txBody>
      </p:sp>
      <p:sp>
        <p:nvSpPr>
          <p:cNvPr id="9" name="Rectangle 8"/>
          <p:cNvSpPr/>
          <p:nvPr/>
        </p:nvSpPr>
        <p:spPr bwMode="gray">
          <a:xfrm>
            <a:off x="2998" y="446441"/>
            <a:ext cx="6734175" cy="2775223"/>
          </a:xfrm>
          <a:prstGeom prst="rect">
            <a:avLst/>
          </a:prstGeom>
          <a:solidFill>
            <a:schemeClr val="accent3">
              <a:alpha val="80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algn="ctr">
              <a:defRPr/>
            </a:pPr>
            <a:endParaRPr lang="en-GB" dirty="0" err="1">
              <a:solidFill>
                <a:schemeClr val="tx1"/>
              </a:solidFill>
            </a:endParaRPr>
          </a:p>
        </p:txBody>
      </p:sp>
      <p:sp>
        <p:nvSpPr>
          <p:cNvPr id="10" name="Rectangle 6"/>
          <p:cNvSpPr txBox="1">
            <a:spLocks noChangeArrowheads="1"/>
          </p:cNvSpPr>
          <p:nvPr/>
        </p:nvSpPr>
        <p:spPr bwMode="gray">
          <a:xfrm>
            <a:off x="147461" y="465492"/>
            <a:ext cx="6999287"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defTabSz="895350" eaLnBrk="0" hangingPunct="0">
              <a:defRPr sz="1600">
                <a:solidFill>
                  <a:schemeClr val="tx1"/>
                </a:solidFill>
                <a:latin typeface="Arial" charset="0"/>
                <a:ea typeface="MS PGothic" pitchFamily="34" charset="-128"/>
              </a:defRPr>
            </a:lvl1pPr>
            <a:lvl2pPr marL="742950" indent="-285750" defTabSz="895350" eaLnBrk="0" hangingPunct="0">
              <a:defRPr sz="1600">
                <a:solidFill>
                  <a:schemeClr val="tx1"/>
                </a:solidFill>
                <a:latin typeface="Arial" charset="0"/>
                <a:ea typeface="MS PGothic" pitchFamily="34" charset="-128"/>
              </a:defRPr>
            </a:lvl2pPr>
            <a:lvl3pPr marL="1143000" indent="-228600" defTabSz="895350" eaLnBrk="0" hangingPunct="0">
              <a:defRPr sz="1600">
                <a:solidFill>
                  <a:schemeClr val="tx1"/>
                </a:solidFill>
                <a:latin typeface="Arial" charset="0"/>
                <a:ea typeface="MS PGothic" pitchFamily="34" charset="-128"/>
              </a:defRPr>
            </a:lvl3pPr>
            <a:lvl4pPr marL="1600200" indent="-228600" defTabSz="895350" eaLnBrk="0" hangingPunct="0">
              <a:defRPr sz="1600">
                <a:solidFill>
                  <a:schemeClr val="tx1"/>
                </a:solidFill>
                <a:latin typeface="Arial" charset="0"/>
                <a:ea typeface="MS PGothic" pitchFamily="34" charset="-128"/>
              </a:defRPr>
            </a:lvl4pPr>
            <a:lvl5pPr marL="2057400" indent="-228600" defTabSz="895350" eaLnBrk="0" hangingPunct="0">
              <a:defRPr sz="1600">
                <a:solidFill>
                  <a:schemeClr val="tx1"/>
                </a:solidFill>
                <a:latin typeface="Arial" charset="0"/>
                <a:ea typeface="MS PGothic" pitchFamily="34" charset="-128"/>
              </a:defRPr>
            </a:lvl5pPr>
            <a:lvl6pPr marL="2514600" indent="-228600" defTabSz="895350" eaLnBrk="0" fontAlgn="base" hangingPunct="0">
              <a:spcBef>
                <a:spcPct val="0"/>
              </a:spcBef>
              <a:spcAft>
                <a:spcPct val="0"/>
              </a:spcAft>
              <a:defRPr sz="1600">
                <a:solidFill>
                  <a:schemeClr val="tx1"/>
                </a:solidFill>
                <a:latin typeface="Arial" charset="0"/>
                <a:ea typeface="MS PGothic" pitchFamily="34" charset="-128"/>
              </a:defRPr>
            </a:lvl6pPr>
            <a:lvl7pPr marL="2971800" indent="-228600" defTabSz="895350" eaLnBrk="0" fontAlgn="base" hangingPunct="0">
              <a:spcBef>
                <a:spcPct val="0"/>
              </a:spcBef>
              <a:spcAft>
                <a:spcPct val="0"/>
              </a:spcAft>
              <a:defRPr sz="1600">
                <a:solidFill>
                  <a:schemeClr val="tx1"/>
                </a:solidFill>
                <a:latin typeface="Arial" charset="0"/>
                <a:ea typeface="MS PGothic" pitchFamily="34" charset="-128"/>
              </a:defRPr>
            </a:lvl7pPr>
            <a:lvl8pPr marL="3429000" indent="-228600" defTabSz="895350" eaLnBrk="0" fontAlgn="base" hangingPunct="0">
              <a:spcBef>
                <a:spcPct val="0"/>
              </a:spcBef>
              <a:spcAft>
                <a:spcPct val="0"/>
              </a:spcAft>
              <a:defRPr sz="1600">
                <a:solidFill>
                  <a:schemeClr val="tx1"/>
                </a:solidFill>
                <a:latin typeface="Arial" charset="0"/>
                <a:ea typeface="MS PGothic" pitchFamily="34" charset="-128"/>
              </a:defRPr>
            </a:lvl8pPr>
            <a:lvl9pPr marL="3886200" indent="-228600" defTabSz="895350" eaLnBrk="0" fontAlgn="base" hangingPunct="0">
              <a:spcBef>
                <a:spcPct val="0"/>
              </a:spcBef>
              <a:spcAft>
                <a:spcPct val="0"/>
              </a:spcAft>
              <a:defRPr sz="1600">
                <a:solidFill>
                  <a:schemeClr val="tx1"/>
                </a:solidFill>
                <a:latin typeface="Arial" charset="0"/>
                <a:ea typeface="MS PGothic" pitchFamily="34" charset="-128"/>
              </a:defRPr>
            </a:lvl9pPr>
          </a:lstStyle>
          <a:p>
            <a:pPr eaLnBrk="1" hangingPunct="1">
              <a:spcAft>
                <a:spcPts val="1200"/>
              </a:spcAft>
              <a:buClr>
                <a:schemeClr val="tx2"/>
              </a:buClr>
            </a:pPr>
            <a:r>
              <a:rPr lang="en-GB" sz="4000" smtClean="0">
                <a:solidFill>
                  <a:schemeClr val="bg1"/>
                </a:solidFill>
                <a:latin typeface="Century Gothic" pitchFamily="34" charset="0"/>
              </a:rPr>
              <a:t>The challenge</a:t>
            </a:r>
            <a:endParaRPr lang="en-GB" sz="4000" dirty="0">
              <a:solidFill>
                <a:schemeClr val="bg1"/>
              </a:solidFill>
              <a:latin typeface="Century Gothic" pitchFamily="34" charset="0"/>
            </a:endParaRPr>
          </a:p>
        </p:txBody>
      </p:sp>
      <p:sp>
        <p:nvSpPr>
          <p:cNvPr id="11" name="Rectangle 6"/>
          <p:cNvSpPr txBox="1">
            <a:spLocks noChangeArrowheads="1"/>
          </p:cNvSpPr>
          <p:nvPr/>
        </p:nvSpPr>
        <p:spPr bwMode="gray">
          <a:xfrm>
            <a:off x="147461" y="1270354"/>
            <a:ext cx="6386512" cy="184665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0" indent="0" algn="l" defTabSz="895350" rtl="0" eaLnBrk="1" fontAlgn="base" hangingPunct="1">
              <a:spcBef>
                <a:spcPct val="0"/>
              </a:spcBef>
              <a:spcAft>
                <a:spcPct val="0"/>
              </a:spcAft>
              <a:buClr>
                <a:schemeClr val="tx2"/>
              </a:buClr>
              <a:defRPr sz="16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6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6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lvl="1">
              <a:spcAft>
                <a:spcPts val="1200"/>
              </a:spcAft>
              <a:buClr>
                <a:schemeClr val="bg1"/>
              </a:buClr>
              <a:buFont typeface="Wingdings" pitchFamily="2" charset="2"/>
              <a:buChar char="§"/>
              <a:defRPr/>
            </a:pPr>
            <a:r>
              <a:rPr lang="en-GB" sz="2000" smtClean="0">
                <a:solidFill>
                  <a:schemeClr val="bg1"/>
                </a:solidFill>
                <a:latin typeface="Century Gothic" pitchFamily="34" charset="0"/>
                <a:ea typeface="+mn-ea"/>
                <a:cs typeface="+mn-cs"/>
              </a:rPr>
              <a:t>You are in charge of Kleinhopfenfelder Edelbräu brewery’s supply chain</a:t>
            </a:r>
          </a:p>
          <a:p>
            <a:pPr marL="174625" lvl="1" indent="-173038">
              <a:spcAft>
                <a:spcPts val="1200"/>
              </a:spcAft>
              <a:buClr>
                <a:schemeClr val="bg1"/>
              </a:buClr>
              <a:buFont typeface="Wingdings" pitchFamily="2" charset="2"/>
              <a:buChar char="§"/>
              <a:defRPr/>
            </a:pPr>
            <a:r>
              <a:rPr lang="en-GB" sz="2000" smtClean="0">
                <a:solidFill>
                  <a:schemeClr val="bg1"/>
                </a:solidFill>
                <a:latin typeface="Century Gothic" pitchFamily="34" charset="0"/>
                <a:ea typeface="+mn-ea"/>
                <a:cs typeface="+mn-cs"/>
              </a:rPr>
              <a:t>Your objective is to ensure beer supply at all times</a:t>
            </a:r>
            <a:br>
              <a:rPr lang="en-GB" sz="2000" smtClean="0">
                <a:solidFill>
                  <a:schemeClr val="bg1"/>
                </a:solidFill>
                <a:latin typeface="Century Gothic" pitchFamily="34" charset="0"/>
                <a:ea typeface="+mn-ea"/>
                <a:cs typeface="+mn-cs"/>
              </a:rPr>
            </a:br>
            <a:r>
              <a:rPr lang="en-GB" sz="2000" smtClean="0">
                <a:solidFill>
                  <a:schemeClr val="bg1"/>
                </a:solidFill>
                <a:latin typeface="Century Gothic" pitchFamily="34" charset="0"/>
                <a:ea typeface="+mn-ea"/>
                <a:cs typeface="+mn-cs"/>
              </a:rPr>
              <a:t>and </a:t>
            </a:r>
            <a:r>
              <a:rPr lang="en-GB" sz="2000" b="1" smtClean="0">
                <a:solidFill>
                  <a:schemeClr val="bg1"/>
                </a:solidFill>
                <a:latin typeface="Century Gothic" pitchFamily="34" charset="0"/>
                <a:ea typeface="+mn-ea"/>
                <a:cs typeface="+mn-cs"/>
              </a:rPr>
              <a:t>maximize incentives</a:t>
            </a:r>
          </a:p>
          <a:p>
            <a:pPr marL="174625" lvl="1" indent="-173038">
              <a:spcAft>
                <a:spcPts val="1200"/>
              </a:spcAft>
              <a:buClr>
                <a:schemeClr val="bg1"/>
              </a:buClr>
              <a:buFont typeface="Wingdings" pitchFamily="2" charset="2"/>
              <a:buChar char="§"/>
              <a:defRPr/>
            </a:pPr>
            <a:r>
              <a:rPr lang="en-GB" sz="2000" smtClean="0">
                <a:solidFill>
                  <a:schemeClr val="bg1"/>
                </a:solidFill>
                <a:latin typeface="Century Gothic" pitchFamily="34" charset="0"/>
                <a:ea typeface="+mn-ea"/>
                <a:cs typeface="+mn-cs"/>
              </a:rPr>
              <a:t>There are 3 roles: sales, planning, and production </a:t>
            </a:r>
            <a:endParaRPr lang="en-GB" sz="2000" dirty="0" smtClean="0">
              <a:solidFill>
                <a:schemeClr val="bg1"/>
              </a:solidFill>
              <a:latin typeface="Century Gothic" pitchFamily="34" charset="0"/>
              <a:ea typeface="+mn-ea"/>
              <a:cs typeface="+mn-cs"/>
            </a:endParaRPr>
          </a:p>
        </p:txBody>
      </p:sp>
      <p:cxnSp>
        <p:nvCxnSpPr>
          <p:cNvPr id="12" name="Straight Connector 11"/>
          <p:cNvCxnSpPr/>
          <p:nvPr/>
        </p:nvCxnSpPr>
        <p:spPr bwMode="gray">
          <a:xfrm>
            <a:off x="147461" y="1089379"/>
            <a:ext cx="638651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416767"/>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3940246084"/>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62298"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nvPr>
        </p:nvSpPr>
        <p:spPr>
          <a:xfrm>
            <a:off x="119063" y="230188"/>
            <a:ext cx="8618537" cy="292388"/>
          </a:xfrm>
        </p:spPr>
        <p:txBody>
          <a:bodyPr/>
          <a:lstStyle/>
          <a:p>
            <a:r>
              <a:rPr lang="en-GB" dirty="0" smtClean="0"/>
              <a:t>This is your supply chain cockpit – the </a:t>
            </a:r>
            <a:r>
              <a:rPr lang="en-GB" dirty="0" err="1" smtClean="0"/>
              <a:t>ipad</a:t>
            </a:r>
            <a:r>
              <a:rPr lang="en-GB" dirty="0" smtClean="0"/>
              <a:t> control tower</a:t>
            </a:r>
            <a:endParaRPr lang="en-GB" dirty="0"/>
          </a:p>
        </p:txBody>
      </p:sp>
      <p:grpSp>
        <p:nvGrpSpPr>
          <p:cNvPr id="3" name="Group 2"/>
          <p:cNvGrpSpPr/>
          <p:nvPr/>
        </p:nvGrpSpPr>
        <p:grpSpPr>
          <a:xfrm>
            <a:off x="516117" y="626906"/>
            <a:ext cx="7823652" cy="5631657"/>
            <a:chOff x="516117" y="626906"/>
            <a:chExt cx="7823652" cy="5631657"/>
          </a:xfrm>
        </p:grpSpPr>
        <p:pic>
          <p:nvPicPr>
            <p:cNvPr id="849922" name="Picture 2" descr="C:\Users\KNUTAL~1\AppData\Local\Temp\notes93BFAD\Foto.PNG"/>
            <p:cNvPicPr>
              <a:picLocks noChangeAspect="1" noChangeArrowheads="1"/>
            </p:cNvPicPr>
            <p:nvPr>
              <p:custDataLst>
                <p:tags r:id="rId4"/>
              </p:custDataLst>
            </p:nvPr>
          </p:nvPicPr>
          <p:blipFill>
            <a:blip r:embed="rId9">
              <a:extLst>
                <a:ext uri="{28A0092B-C50C-407E-A947-70E740481C1C}">
                  <a14:useLocalDpi xmlns:a14="http://schemas.microsoft.com/office/drawing/2010/main" val="0"/>
                </a:ext>
              </a:extLst>
            </a:blip>
            <a:srcRect/>
            <a:stretch>
              <a:fillRect/>
            </a:stretch>
          </p:blipFill>
          <p:spPr bwMode="auto">
            <a:xfrm>
              <a:off x="516117" y="626906"/>
              <a:ext cx="7823652" cy="5631657"/>
            </a:xfrm>
            <a:prstGeom prst="rect">
              <a:avLst/>
            </a:prstGeom>
            <a:noFill/>
            <a:extLst>
              <a:ext uri="{909E8E84-426E-40DD-AFC4-6F175D3DCCD1}">
                <a14:hiddenFill xmlns:a14="http://schemas.microsoft.com/office/drawing/2010/main">
                  <a:solidFill>
                    <a:srgbClr val="FFFFFF"/>
                  </a:solidFill>
                </a14:hiddenFill>
              </a:ext>
            </a:extLst>
          </p:spPr>
        </p:pic>
        <p:pic>
          <p:nvPicPr>
            <p:cNvPr id="862245" name="Picture 37" descr="C:\Users\ABHAYM~1\AppData\Local\Temp\notes2B635A\~1711834.PNG"/>
            <p:cNvPicPr>
              <a:picLocks noChangeAspect="1" noChangeArrowheads="1"/>
            </p:cNvPicPr>
            <p:nvPr/>
          </p:nvPicPr>
          <p:blipFill rotWithShape="1">
            <a:blip r:embed="rId10">
              <a:extLst>
                <a:ext uri="{28A0092B-C50C-407E-A947-70E740481C1C}">
                  <a14:useLocalDpi xmlns:a14="http://schemas.microsoft.com/office/drawing/2010/main" val="0"/>
                </a:ext>
              </a:extLst>
            </a:blip>
            <a:srcRect l="78764" t="6570" r="1517" b="88538"/>
            <a:stretch/>
          </p:blipFill>
          <p:spPr bwMode="auto">
            <a:xfrm>
              <a:off x="6678204" y="955497"/>
              <a:ext cx="1548000" cy="254315"/>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p:cNvSpPr/>
          <p:nvPr/>
        </p:nvSpPr>
        <p:spPr>
          <a:xfrm>
            <a:off x="4821243" y="4243424"/>
            <a:ext cx="1489399" cy="9698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cxnSp>
        <p:nvCxnSpPr>
          <p:cNvPr id="8" name="Straight Connector 7"/>
          <p:cNvCxnSpPr/>
          <p:nvPr/>
        </p:nvCxnSpPr>
        <p:spPr>
          <a:xfrm flipV="1">
            <a:off x="6024843" y="3694922"/>
            <a:ext cx="0" cy="548502"/>
          </a:xfrm>
          <a:prstGeom prst="line">
            <a:avLst/>
          </a:prstGeom>
          <a:ln w="381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 name="TextBox 9"/>
          <p:cNvSpPr txBox="1"/>
          <p:nvPr>
            <p:custDataLst>
              <p:tags r:id="rId3"/>
            </p:custDataLst>
          </p:nvPr>
        </p:nvSpPr>
        <p:spPr>
          <a:xfrm>
            <a:off x="5483667" y="2336473"/>
            <a:ext cx="2640563" cy="1306284"/>
          </a:xfrm>
          <a:prstGeom prst="rect">
            <a:avLst/>
          </a:prstGeom>
          <a:solidFill>
            <a:schemeClr val="bg1"/>
          </a:solidFill>
          <a:ln w="19050">
            <a:solidFill>
              <a:srgbClr val="FF3300"/>
            </a:solidFill>
          </a:ln>
        </p:spPr>
        <p:txBody>
          <a:bodyPr vert="horz" lIns="76200" tIns="76200" rIns="76200" bIns="76200" rtlCol="0" anchor="t" anchorCtr="0">
            <a:noAutofit/>
          </a:bodyPr>
          <a:lstStyle>
            <a:lvl1pPr marL="342900" lvl="0" indent="-342900">
              <a:spcBef>
                <a:spcPct val="20000"/>
              </a:spcBef>
              <a:buFont typeface="Arial"/>
              <a:buChar char="•"/>
              <a:defRPr sz="3200"/>
            </a:lvl1pPr>
            <a:lvl2pPr marL="742950" lvl="1" indent="-285750">
              <a:spcBef>
                <a:spcPct val="20000"/>
              </a:spcBef>
              <a:buFont typeface="Arial"/>
              <a:buChar char="–"/>
              <a:defRPr sz="2800"/>
            </a:lvl2pPr>
            <a:lvl3pPr marL="1143000" lvl="2" indent="-228600">
              <a:spcBef>
                <a:spcPct val="20000"/>
              </a:spcBef>
              <a:buFont typeface="Arial"/>
              <a:buChar char="•"/>
              <a:defRPr sz="2400"/>
            </a:lvl3pPr>
            <a:lvl4pPr marL="1600200" lvl="3" indent="-228600">
              <a:spcBef>
                <a:spcPct val="20000"/>
              </a:spcBef>
              <a:buFont typeface="Arial"/>
              <a:buChar char="–"/>
              <a:defRPr sz="2000"/>
            </a:lvl4pPr>
            <a:lvl5pPr marL="2057400" lvl="4" indent="-228600">
              <a:spcBef>
                <a:spcPct val="20000"/>
              </a:spcBef>
              <a:buFont typeface="Arial"/>
              <a:buChar char="»"/>
              <a:defRPr sz="2000"/>
            </a:lvl5pPr>
            <a:lvl6pPr marL="2514600" indent="-228600">
              <a:spcBef>
                <a:spcPct val="20000"/>
              </a:spcBef>
              <a:buFont typeface="Arial"/>
              <a:buChar char="•"/>
              <a:defRPr sz="2000"/>
            </a:lvl6pPr>
            <a:lvl7pPr marL="2971800" indent="-228600">
              <a:spcBef>
                <a:spcPct val="20000"/>
              </a:spcBef>
              <a:buFont typeface="Arial"/>
              <a:buChar char="•"/>
              <a:defRPr sz="2000"/>
            </a:lvl7pPr>
            <a:lvl8pPr marL="3429000" indent="-228600">
              <a:spcBef>
                <a:spcPct val="20000"/>
              </a:spcBef>
              <a:buFont typeface="Arial"/>
              <a:buChar char="•"/>
              <a:defRPr sz="2000"/>
            </a:lvl8pPr>
            <a:lvl9pPr marL="3886200" indent="-228600">
              <a:spcBef>
                <a:spcPct val="20000"/>
              </a:spcBef>
              <a:buFont typeface="Arial"/>
              <a:buChar char="•"/>
              <a:defRPr sz="2000"/>
            </a:lvl9pPr>
          </a:lstStyle>
          <a:p>
            <a:pPr marL="269875" indent="-176213">
              <a:buFont typeface="Arial" panose="020B0604020202020204" pitchFamily="34" charset="0"/>
              <a:buChar char="•"/>
            </a:pPr>
            <a:r>
              <a:rPr lang="en-US" sz="1200" dirty="0" smtClean="0">
                <a:solidFill>
                  <a:srgbClr val="FF0000"/>
                </a:solidFill>
              </a:rPr>
              <a:t>Note that this is the </a:t>
            </a:r>
            <a:r>
              <a:rPr lang="en-US" sz="1200" b="1" dirty="0" smtClean="0">
                <a:solidFill>
                  <a:srgbClr val="FF0000"/>
                </a:solidFill>
              </a:rPr>
              <a:t>estimated</a:t>
            </a:r>
            <a:r>
              <a:rPr lang="en-US" sz="1200" dirty="0" smtClean="0">
                <a:solidFill>
                  <a:srgbClr val="FF0000"/>
                </a:solidFill>
              </a:rPr>
              <a:t> bonus based on your decision (and your teams decision so far)</a:t>
            </a:r>
          </a:p>
          <a:p>
            <a:pPr marL="269875" indent="-176213">
              <a:buFont typeface="Arial" panose="020B0604020202020204" pitchFamily="34" charset="0"/>
              <a:buChar char="•"/>
            </a:pPr>
            <a:r>
              <a:rPr lang="en-US" sz="1200" dirty="0" smtClean="0">
                <a:solidFill>
                  <a:srgbClr val="FF0000"/>
                </a:solidFill>
              </a:rPr>
              <a:t>You may or may not achieve this number based on the actual sales for this period</a:t>
            </a:r>
            <a:endParaRPr lang="en-US" sz="1200" dirty="0">
              <a:solidFill>
                <a:srgbClr val="FF0000"/>
              </a:solidFill>
            </a:endParaRPr>
          </a:p>
        </p:txBody>
      </p:sp>
    </p:spTree>
    <p:extLst>
      <p:ext uri="{BB962C8B-B14F-4D97-AF65-F5344CB8AC3E}">
        <p14:creationId xmlns:p14="http://schemas.microsoft.com/office/powerpoint/2010/main" val="299093544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2132648611"/>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61279"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nvPr>
        </p:nvSpPr>
        <p:spPr>
          <a:xfrm>
            <a:off x="119063" y="230188"/>
            <a:ext cx="8618537" cy="292388"/>
          </a:xfrm>
        </p:spPr>
        <p:txBody>
          <a:bodyPr/>
          <a:lstStyle/>
          <a:p>
            <a:r>
              <a:rPr lang="en-GB" dirty="0" smtClean="0"/>
              <a:t>This is your supply chain cockpit – the </a:t>
            </a:r>
            <a:r>
              <a:rPr lang="en-GB" dirty="0" err="1" smtClean="0"/>
              <a:t>ipad</a:t>
            </a:r>
            <a:r>
              <a:rPr lang="en-GB" dirty="0" smtClean="0"/>
              <a:t> control tower</a:t>
            </a:r>
            <a:endParaRPr lang="en-GB" dirty="0"/>
          </a:p>
        </p:txBody>
      </p:sp>
      <p:sp>
        <p:nvSpPr>
          <p:cNvPr id="3" name="Content Placeholder 2"/>
          <p:cNvSpPr>
            <a:spLocks noGrp="1"/>
          </p:cNvSpPr>
          <p:nvPr>
            <p:ph idx="1"/>
          </p:nvPr>
        </p:nvSpPr>
        <p:spPr>
          <a:xfrm>
            <a:off x="1452563" y="2215446"/>
            <a:ext cx="4302125" cy="1222375"/>
          </a:xfrm>
        </p:spPr>
        <p:txBody>
          <a:bodyPr/>
          <a:lstStyle/>
          <a:p>
            <a:endParaRPr lang="en-GB"/>
          </a:p>
        </p:txBody>
      </p:sp>
      <p:pic>
        <p:nvPicPr>
          <p:cNvPr id="849922" name="Picture 2" descr="C:\Users\KNUTAL~1\AppData\Local\Temp\notes93BFAD\Fot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117" y="626906"/>
            <a:ext cx="7823652" cy="56316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3806" y="2643722"/>
            <a:ext cx="1489399" cy="9698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4" name="TextBox 14"/>
          <p:cNvSpPr txBox="1"/>
          <p:nvPr>
            <p:custDataLst>
              <p:tags r:id="rId3"/>
            </p:custDataLst>
          </p:nvPr>
        </p:nvSpPr>
        <p:spPr>
          <a:xfrm>
            <a:off x="318651" y="4050669"/>
            <a:ext cx="8218583" cy="2207894"/>
          </a:xfrm>
          <a:prstGeom prst="rect">
            <a:avLst/>
          </a:prstGeom>
          <a:solidFill>
            <a:schemeClr val="bg1"/>
          </a:solidFill>
          <a:ln w="9525">
            <a:solidFill>
              <a:srgbClr val="FFFFFF"/>
            </a:solidFill>
            <a:miter lim="800000"/>
            <a:headEnd/>
            <a:tailEnd/>
          </a:ln>
          <a:effectLst/>
        </p:spPr>
        <p:txBody>
          <a:bodyPr vert="horz" wrap="square" lIns="76200" tIns="76200" rIns="76200" bIns="76200" numCol="1" anchor="t" anchorCtr="0" compatLnSpc="1">
            <a:prstTxWarp prst="textNoShape">
              <a:avLst/>
            </a:prstTxWarp>
            <a:no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endParaRPr lang="en-GB" dirty="0"/>
          </a:p>
        </p:txBody>
      </p:sp>
      <p:sp>
        <p:nvSpPr>
          <p:cNvPr id="7" name="TextBox 6"/>
          <p:cNvSpPr txBox="1"/>
          <p:nvPr/>
        </p:nvSpPr>
        <p:spPr>
          <a:xfrm>
            <a:off x="641977" y="4784186"/>
            <a:ext cx="1285976" cy="830997"/>
          </a:xfrm>
          <a:prstGeom prst="rect">
            <a:avLst/>
          </a:prstGeom>
          <a:noFill/>
        </p:spPr>
        <p:txBody>
          <a:bodyPr wrap="square" rtlCol="0">
            <a:spAutoFit/>
          </a:bodyPr>
          <a:lstStyle/>
          <a:p>
            <a:r>
              <a:rPr lang="en-GB" sz="1200" b="1" smtClean="0"/>
              <a:t>History of demand and beer delivery</a:t>
            </a:r>
          </a:p>
          <a:p>
            <a:endParaRPr lang="en-GB" sz="1200" b="1" dirty="0" smtClean="0"/>
          </a:p>
        </p:txBody>
      </p:sp>
      <p:cxnSp>
        <p:nvCxnSpPr>
          <p:cNvPr id="19" name="Straight Connector 18"/>
          <p:cNvCxnSpPr/>
          <p:nvPr/>
        </p:nvCxnSpPr>
        <p:spPr>
          <a:xfrm>
            <a:off x="1262931" y="3613534"/>
            <a:ext cx="0" cy="1045327"/>
          </a:xfrm>
          <a:prstGeom prst="line">
            <a:avLst/>
          </a:prstGeom>
          <a:ln w="381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665305" y="1526116"/>
            <a:ext cx="805009" cy="25245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cxnSp>
        <p:nvCxnSpPr>
          <p:cNvPr id="22" name="Straight Connector 21"/>
          <p:cNvCxnSpPr/>
          <p:nvPr/>
        </p:nvCxnSpPr>
        <p:spPr>
          <a:xfrm>
            <a:off x="2957692" y="4050669"/>
            <a:ext cx="0" cy="664507"/>
          </a:xfrm>
          <a:prstGeom prst="line">
            <a:avLst/>
          </a:prstGeom>
          <a:ln w="381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2093205" y="4784186"/>
            <a:ext cx="1506053" cy="1569660"/>
          </a:xfrm>
          <a:prstGeom prst="rect">
            <a:avLst/>
          </a:prstGeom>
          <a:noFill/>
        </p:spPr>
        <p:txBody>
          <a:bodyPr wrap="square" rtlCol="0">
            <a:spAutoFit/>
          </a:bodyPr>
          <a:lstStyle/>
          <a:p>
            <a:r>
              <a:rPr lang="en-GB" sz="1200" b="1" dirty="0" smtClean="0"/>
              <a:t>Beer demand / delivery</a:t>
            </a:r>
          </a:p>
          <a:p>
            <a:r>
              <a:rPr lang="en-GB" sz="1200" dirty="0" smtClean="0"/>
              <a:t>this week</a:t>
            </a:r>
          </a:p>
          <a:p>
            <a:endParaRPr lang="en-GB" sz="1200" b="1" dirty="0" smtClean="0"/>
          </a:p>
          <a:p>
            <a:r>
              <a:rPr lang="en-GB" sz="1200" i="1" dirty="0" smtClean="0"/>
              <a:t>Note:</a:t>
            </a:r>
            <a:r>
              <a:rPr lang="en-GB" sz="1200" dirty="0" smtClean="0"/>
              <a:t> orders filled, lost and expiry\</a:t>
            </a:r>
          </a:p>
          <a:p>
            <a:r>
              <a:rPr lang="en-GB" sz="1200" i="1" dirty="0" smtClean="0"/>
              <a:t>Cum. Nos. available in top left</a:t>
            </a:r>
          </a:p>
        </p:txBody>
      </p:sp>
      <p:sp>
        <p:nvSpPr>
          <p:cNvPr id="25" name="Rectangle 24"/>
          <p:cNvSpPr/>
          <p:nvPr/>
        </p:nvSpPr>
        <p:spPr>
          <a:xfrm>
            <a:off x="3621292" y="896636"/>
            <a:ext cx="961725" cy="326259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26" name="TextBox 25"/>
          <p:cNvSpPr txBox="1"/>
          <p:nvPr/>
        </p:nvSpPr>
        <p:spPr>
          <a:xfrm>
            <a:off x="3741459" y="4784186"/>
            <a:ext cx="2515503" cy="1569660"/>
          </a:xfrm>
          <a:prstGeom prst="rect">
            <a:avLst/>
          </a:prstGeom>
          <a:noFill/>
        </p:spPr>
        <p:txBody>
          <a:bodyPr wrap="square" rtlCol="0">
            <a:spAutoFit/>
          </a:bodyPr>
          <a:lstStyle/>
          <a:p>
            <a:r>
              <a:rPr lang="en-GB" sz="1200" b="1" dirty="0" smtClean="0"/>
              <a:t>Beer Inventory </a:t>
            </a:r>
          </a:p>
          <a:p>
            <a:r>
              <a:rPr lang="en-GB" sz="1200" dirty="0" smtClean="0"/>
              <a:t>to fulfil orders </a:t>
            </a:r>
          </a:p>
          <a:p>
            <a:endParaRPr lang="en-GB" sz="1200" b="1" dirty="0" smtClean="0"/>
          </a:p>
          <a:p>
            <a:r>
              <a:rPr lang="en-GB" sz="1200" i="1" dirty="0" smtClean="0"/>
              <a:t>Note: stock age profile – beer expires after 4 </a:t>
            </a:r>
            <a:r>
              <a:rPr lang="en-GB" sz="1200" i="1" dirty="0" err="1" smtClean="0"/>
              <a:t>wks</a:t>
            </a:r>
            <a:endParaRPr lang="en-GB" sz="1200" i="1" dirty="0" smtClean="0"/>
          </a:p>
          <a:p>
            <a:r>
              <a:rPr lang="en-GB" sz="1200" i="1" dirty="0" smtClean="0"/>
              <a:t>You can sell only from existing stock – next </a:t>
            </a:r>
            <a:r>
              <a:rPr lang="en-GB" sz="1200" i="1" dirty="0" err="1" smtClean="0"/>
              <a:t>weeks</a:t>
            </a:r>
            <a:r>
              <a:rPr lang="en-GB" sz="1200" i="1" dirty="0" smtClean="0"/>
              <a:t> production does not go to sales</a:t>
            </a:r>
          </a:p>
        </p:txBody>
      </p:sp>
      <p:cxnSp>
        <p:nvCxnSpPr>
          <p:cNvPr id="27" name="Straight Connector 26"/>
          <p:cNvCxnSpPr/>
          <p:nvPr/>
        </p:nvCxnSpPr>
        <p:spPr>
          <a:xfrm>
            <a:off x="4140713" y="4176995"/>
            <a:ext cx="0" cy="538181"/>
          </a:xfrm>
          <a:prstGeom prst="line">
            <a:avLst/>
          </a:prstGeom>
          <a:ln w="381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004197" y="4784186"/>
            <a:ext cx="1445741" cy="1200329"/>
          </a:xfrm>
          <a:prstGeom prst="rect">
            <a:avLst/>
          </a:prstGeom>
          <a:noFill/>
        </p:spPr>
        <p:txBody>
          <a:bodyPr wrap="square" rtlCol="0">
            <a:spAutoFit/>
          </a:bodyPr>
          <a:lstStyle/>
          <a:p>
            <a:r>
              <a:rPr lang="en-GB" sz="1200" b="1" dirty="0" smtClean="0"/>
              <a:t>Beer production pipeline</a:t>
            </a:r>
          </a:p>
          <a:p>
            <a:endParaRPr lang="en-GB" sz="1200" b="1" dirty="0" smtClean="0"/>
          </a:p>
          <a:p>
            <a:r>
              <a:rPr lang="en-GB" sz="1200" i="1" dirty="0" smtClean="0"/>
              <a:t>Note: 3 week production process</a:t>
            </a:r>
          </a:p>
        </p:txBody>
      </p:sp>
      <p:sp>
        <p:nvSpPr>
          <p:cNvPr id="9" name="Rectangle 8"/>
          <p:cNvSpPr/>
          <p:nvPr/>
        </p:nvSpPr>
        <p:spPr>
          <a:xfrm>
            <a:off x="7094863" y="2169795"/>
            <a:ext cx="925417" cy="200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cxnSp>
        <p:nvCxnSpPr>
          <p:cNvPr id="29" name="Straight Connector 28"/>
          <p:cNvCxnSpPr/>
          <p:nvPr/>
        </p:nvCxnSpPr>
        <p:spPr>
          <a:xfrm>
            <a:off x="7620207" y="4174874"/>
            <a:ext cx="0" cy="540302"/>
          </a:xfrm>
          <a:prstGeom prst="line">
            <a:avLst/>
          </a:prstGeom>
          <a:ln w="381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827435" y="2169795"/>
            <a:ext cx="925417" cy="200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32" name="Rectangle 31"/>
          <p:cNvSpPr/>
          <p:nvPr/>
        </p:nvSpPr>
        <p:spPr>
          <a:xfrm>
            <a:off x="5956453" y="2169795"/>
            <a:ext cx="925417" cy="200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cxnSp>
        <p:nvCxnSpPr>
          <p:cNvPr id="35" name="Elbow Connector 34"/>
          <p:cNvCxnSpPr/>
          <p:nvPr/>
        </p:nvCxnSpPr>
        <p:spPr>
          <a:xfrm>
            <a:off x="5290143" y="4176995"/>
            <a:ext cx="2330064" cy="268030"/>
          </a:xfrm>
          <a:prstGeom prst="bentConnector3">
            <a:avLst>
              <a:gd name="adj1" fmla="val -59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6419161" y="4159227"/>
            <a:ext cx="0" cy="285798"/>
          </a:xfrm>
          <a:prstGeom prst="line">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pic>
        <p:nvPicPr>
          <p:cNvPr id="23" name="Picture 37" descr="C:\Users\ABHAYM~1\AppData\Local\Temp\notes2B635A\~1711834.PNG"/>
          <p:cNvPicPr>
            <a:picLocks noChangeAspect="1" noChangeArrowheads="1"/>
          </p:cNvPicPr>
          <p:nvPr/>
        </p:nvPicPr>
        <p:blipFill rotWithShape="1">
          <a:blip r:embed="rId9">
            <a:extLst>
              <a:ext uri="{28A0092B-C50C-407E-A947-70E740481C1C}">
                <a14:useLocalDpi xmlns:a14="http://schemas.microsoft.com/office/drawing/2010/main" val="0"/>
              </a:ext>
            </a:extLst>
          </a:blip>
          <a:srcRect l="78764" t="6570" r="1517" b="88538"/>
          <a:stretch/>
        </p:blipFill>
        <p:spPr bwMode="auto">
          <a:xfrm>
            <a:off x="6678204" y="955497"/>
            <a:ext cx="1548000" cy="254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657061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16" hidden="1"/>
          <p:cNvGraphicFramePr>
            <a:graphicFrameLocks noChangeAspect="1"/>
          </p:cNvGraphicFramePr>
          <p:nvPr>
            <p:custDataLst>
              <p:tags r:id="rId2"/>
            </p:custDataLst>
            <p:extLst>
              <p:ext uri="{D42A27DB-BD31-4B8C-83A1-F6EECF244321}">
                <p14:modId xmlns:p14="http://schemas.microsoft.com/office/powerpoint/2010/main" val="3072317677"/>
              </p:ext>
            </p:extLst>
          </p:nvPr>
        </p:nvGraphicFramePr>
        <p:xfrm>
          <a:off x="0" y="0"/>
          <a:ext cx="158750" cy="158750"/>
        </p:xfrm>
        <a:graphic>
          <a:graphicData uri="http://schemas.openxmlformats.org/presentationml/2006/ole">
            <mc:AlternateContent xmlns:mc="http://schemas.openxmlformats.org/markup-compatibility/2006">
              <mc:Choice xmlns:v="urn:schemas-microsoft-com:vml" Requires="v">
                <p:oleObj spid="_x0000_s863324" name="think-cell Slide" r:id="rId6" imgW="270" imgH="270" progId="TCLayout.ActiveDocument.1">
                  <p:embed/>
                </p:oleObj>
              </mc:Choice>
              <mc:Fallback>
                <p:oleObj name="think-cell Slide" r:id="rId6" imgW="270" imgH="270" progId="TCLayout.ActiveDocument.1">
                  <p:embed/>
                  <p:pic>
                    <p:nvPicPr>
                      <p:cNvPr id="0" name=""/>
                      <p:cNvPicPr/>
                      <p:nvPr/>
                    </p:nvPicPr>
                    <p:blipFill>
                      <a:blip r:embed="rId7"/>
                      <a:stretch>
                        <a:fillRect/>
                      </a:stretch>
                    </p:blipFill>
                    <p:spPr>
                      <a:xfrm>
                        <a:off x="0" y="0"/>
                        <a:ext cx="158750" cy="158750"/>
                      </a:xfrm>
                      <a:prstGeom prst="rect">
                        <a:avLst/>
                      </a:prstGeom>
                    </p:spPr>
                  </p:pic>
                </p:oleObj>
              </mc:Fallback>
            </mc:AlternateContent>
          </a:graphicData>
        </a:graphic>
      </p:graphicFrame>
      <p:sp>
        <p:nvSpPr>
          <p:cNvPr id="2" name="Title 1"/>
          <p:cNvSpPr>
            <a:spLocks noGrp="1"/>
          </p:cNvSpPr>
          <p:nvPr>
            <p:ph type="title"/>
          </p:nvPr>
        </p:nvSpPr>
        <p:spPr>
          <a:xfrm>
            <a:off x="119063" y="230188"/>
            <a:ext cx="8618537" cy="292388"/>
          </a:xfrm>
        </p:spPr>
        <p:txBody>
          <a:bodyPr/>
          <a:lstStyle/>
          <a:p>
            <a:r>
              <a:rPr lang="en-GB" dirty="0" smtClean="0"/>
              <a:t>This is your supply chain cockpit – the </a:t>
            </a:r>
            <a:r>
              <a:rPr lang="en-GB" dirty="0" err="1" smtClean="0"/>
              <a:t>ipad</a:t>
            </a:r>
            <a:r>
              <a:rPr lang="en-GB" dirty="0" smtClean="0"/>
              <a:t> control tower</a:t>
            </a:r>
            <a:endParaRPr lang="en-GB" dirty="0"/>
          </a:p>
        </p:txBody>
      </p:sp>
      <p:sp>
        <p:nvSpPr>
          <p:cNvPr id="3" name="Content Placeholder 2"/>
          <p:cNvSpPr>
            <a:spLocks noGrp="1"/>
          </p:cNvSpPr>
          <p:nvPr>
            <p:ph idx="1"/>
          </p:nvPr>
        </p:nvSpPr>
        <p:spPr>
          <a:xfrm>
            <a:off x="1452563" y="2215446"/>
            <a:ext cx="4302125" cy="1222375"/>
          </a:xfrm>
        </p:spPr>
        <p:txBody>
          <a:bodyPr/>
          <a:lstStyle/>
          <a:p>
            <a:endParaRPr lang="en-GB"/>
          </a:p>
        </p:txBody>
      </p:sp>
      <p:pic>
        <p:nvPicPr>
          <p:cNvPr id="849922" name="Picture 2" descr="C:\Users\KNUTAL~1\AppData\Local\Temp\notes93BFAD\Fot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6117" y="626906"/>
            <a:ext cx="7823652" cy="56316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603806" y="925093"/>
            <a:ext cx="1489399" cy="9698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4" name="TextBox 14"/>
          <p:cNvSpPr txBox="1"/>
          <p:nvPr>
            <p:custDataLst>
              <p:tags r:id="rId3"/>
            </p:custDataLst>
          </p:nvPr>
        </p:nvSpPr>
        <p:spPr>
          <a:xfrm>
            <a:off x="318651" y="4050669"/>
            <a:ext cx="8218583" cy="2207894"/>
          </a:xfrm>
          <a:prstGeom prst="rect">
            <a:avLst/>
          </a:prstGeom>
          <a:solidFill>
            <a:schemeClr val="bg1"/>
          </a:solidFill>
          <a:ln w="9525">
            <a:solidFill>
              <a:srgbClr val="FFFFFF"/>
            </a:solidFill>
            <a:miter lim="800000"/>
            <a:headEnd/>
            <a:tailEnd/>
          </a:ln>
          <a:effectLst/>
        </p:spPr>
        <p:txBody>
          <a:bodyPr vert="horz" wrap="square" lIns="76200" tIns="76200" rIns="76200" bIns="76200" numCol="1" anchor="t" anchorCtr="0" compatLnSpc="1">
            <a:prstTxWarp prst="textNoShape">
              <a:avLst/>
            </a:prstTxWarp>
            <a:noAutofit/>
          </a:bodyPr>
          <a:lstStyle>
            <a:lvl1pPr lvl="0" defTabSz="895350">
              <a:buClr>
                <a:schemeClr val="tx2"/>
              </a:buClr>
              <a:defRPr>
                <a:latin typeface="+mn-lt"/>
              </a:defRPr>
            </a:lvl1pPr>
            <a:lvl2pPr marL="193675" lvl="1" indent="-192088" defTabSz="895350">
              <a:buClr>
                <a:schemeClr val="tx2"/>
              </a:buClr>
              <a:buSzPct val="125000"/>
              <a:buFont typeface="Arial" pitchFamily="34" charset="0"/>
              <a:buChar char="▪"/>
              <a:defRPr>
                <a:latin typeface="+mn-lt"/>
              </a:defRPr>
            </a:lvl2pPr>
            <a:lvl3pPr marL="457200" lvl="2" indent="-261938" defTabSz="895350">
              <a:buClr>
                <a:schemeClr val="tx2"/>
              </a:buClr>
              <a:buSzPct val="120000"/>
              <a:buFont typeface="Arial" pitchFamily="34" charset="0"/>
              <a:buChar char="–"/>
              <a:defRPr>
                <a:latin typeface="+mn-lt"/>
              </a:defRPr>
            </a:lvl3pPr>
            <a:lvl4pPr marL="614363" lvl="3" indent="-155575" defTabSz="895350">
              <a:buClr>
                <a:schemeClr val="tx2"/>
              </a:buClr>
              <a:buSzPct val="120000"/>
              <a:buFont typeface="Arial" pitchFamily="34" charset="0"/>
              <a:buChar char="▫"/>
              <a:defRPr>
                <a:latin typeface="+mn-lt"/>
              </a:defRPr>
            </a:lvl4pPr>
            <a:lvl5pPr marL="746125" lvl="4" indent="-130175" defTabSz="895350">
              <a:buClr>
                <a:schemeClr val="tx2"/>
              </a:buClr>
              <a:buSzPct val="89000"/>
              <a:buFont typeface="Arial" pitchFamily="34" charset="0"/>
              <a:buChar char="-"/>
              <a:defRPr>
                <a:latin typeface="+mn-lt"/>
              </a:defRPr>
            </a:lvl5pPr>
            <a:lvl6pPr marL="1203325" indent="-130175" defTabSz="895350" fontAlgn="base">
              <a:spcBef>
                <a:spcPct val="0"/>
              </a:spcBef>
              <a:spcAft>
                <a:spcPct val="0"/>
              </a:spcAft>
              <a:buClr>
                <a:schemeClr val="tx2"/>
              </a:buClr>
              <a:buSzPct val="89000"/>
              <a:buFont typeface="Arial" pitchFamily="34" charset="0"/>
              <a:buChar char="-"/>
              <a:defRPr>
                <a:latin typeface="+mn-lt"/>
              </a:defRPr>
            </a:lvl6pPr>
            <a:lvl7pPr marL="1660525" indent="-130175" defTabSz="895350" fontAlgn="base">
              <a:spcBef>
                <a:spcPct val="0"/>
              </a:spcBef>
              <a:spcAft>
                <a:spcPct val="0"/>
              </a:spcAft>
              <a:buClr>
                <a:schemeClr val="tx2"/>
              </a:buClr>
              <a:buSzPct val="89000"/>
              <a:buFont typeface="Arial" pitchFamily="34" charset="0"/>
              <a:buChar char="-"/>
              <a:defRPr>
                <a:latin typeface="+mn-lt"/>
              </a:defRPr>
            </a:lvl7pPr>
            <a:lvl8pPr marL="2117725" indent="-130175" defTabSz="895350" fontAlgn="base">
              <a:spcBef>
                <a:spcPct val="0"/>
              </a:spcBef>
              <a:spcAft>
                <a:spcPct val="0"/>
              </a:spcAft>
              <a:buClr>
                <a:schemeClr val="tx2"/>
              </a:buClr>
              <a:buSzPct val="89000"/>
              <a:buFont typeface="Arial" pitchFamily="34" charset="0"/>
              <a:buChar char="-"/>
              <a:defRPr>
                <a:latin typeface="+mn-lt"/>
              </a:defRPr>
            </a:lvl8pPr>
            <a:lvl9pPr marL="2574925" indent="-130175" defTabSz="895350" fontAlgn="base">
              <a:spcBef>
                <a:spcPct val="0"/>
              </a:spcBef>
              <a:spcAft>
                <a:spcPct val="0"/>
              </a:spcAft>
              <a:buClr>
                <a:schemeClr val="tx2"/>
              </a:buClr>
              <a:buSzPct val="89000"/>
              <a:buFont typeface="Arial" pitchFamily="34" charset="0"/>
              <a:buChar char="-"/>
              <a:defRPr>
                <a:latin typeface="+mn-lt"/>
              </a:defRPr>
            </a:lvl9pPr>
          </a:lstStyle>
          <a:p>
            <a:endParaRPr lang="en-GB" dirty="0"/>
          </a:p>
        </p:txBody>
      </p:sp>
      <p:sp>
        <p:nvSpPr>
          <p:cNvPr id="7" name="TextBox 6"/>
          <p:cNvSpPr txBox="1"/>
          <p:nvPr/>
        </p:nvSpPr>
        <p:spPr>
          <a:xfrm>
            <a:off x="189921" y="4716336"/>
            <a:ext cx="1285976" cy="646331"/>
          </a:xfrm>
          <a:prstGeom prst="rect">
            <a:avLst/>
          </a:prstGeom>
          <a:noFill/>
        </p:spPr>
        <p:txBody>
          <a:bodyPr wrap="square" rtlCol="0">
            <a:spAutoFit/>
          </a:bodyPr>
          <a:lstStyle/>
          <a:p>
            <a:r>
              <a:rPr lang="en-GB" sz="1200" b="1" dirty="0" smtClean="0"/>
              <a:t>Cumulative order status</a:t>
            </a:r>
          </a:p>
          <a:p>
            <a:endParaRPr lang="en-GB" sz="1200" b="1" dirty="0" smtClean="0"/>
          </a:p>
        </p:txBody>
      </p:sp>
      <p:cxnSp>
        <p:nvCxnSpPr>
          <p:cNvPr id="19" name="Straight Connector 18"/>
          <p:cNvCxnSpPr/>
          <p:nvPr/>
        </p:nvCxnSpPr>
        <p:spPr>
          <a:xfrm>
            <a:off x="815655" y="1894905"/>
            <a:ext cx="0" cy="2736095"/>
          </a:xfrm>
          <a:prstGeom prst="line">
            <a:avLst/>
          </a:prstGeom>
          <a:ln w="381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03807" y="626906"/>
            <a:ext cx="4223628" cy="2981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cxnSp>
        <p:nvCxnSpPr>
          <p:cNvPr id="22" name="Straight Connector 21"/>
          <p:cNvCxnSpPr/>
          <p:nvPr/>
        </p:nvCxnSpPr>
        <p:spPr>
          <a:xfrm>
            <a:off x="2659746" y="925093"/>
            <a:ext cx="0" cy="3683873"/>
          </a:xfrm>
          <a:prstGeom prst="line">
            <a:avLst/>
          </a:prstGeom>
          <a:ln w="381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360908" y="4716336"/>
            <a:ext cx="1906274" cy="276999"/>
          </a:xfrm>
          <a:prstGeom prst="rect">
            <a:avLst/>
          </a:prstGeom>
          <a:noFill/>
        </p:spPr>
        <p:txBody>
          <a:bodyPr wrap="square" rtlCol="0">
            <a:spAutoFit/>
          </a:bodyPr>
          <a:lstStyle/>
          <a:p>
            <a:r>
              <a:rPr lang="en-GB" sz="1200" b="1" dirty="0" smtClean="0"/>
              <a:t>Company performance</a:t>
            </a:r>
          </a:p>
        </p:txBody>
      </p:sp>
      <p:sp>
        <p:nvSpPr>
          <p:cNvPr id="26" name="TextBox 25"/>
          <p:cNvSpPr txBox="1"/>
          <p:nvPr/>
        </p:nvSpPr>
        <p:spPr>
          <a:xfrm>
            <a:off x="7432112" y="4716336"/>
            <a:ext cx="1305488" cy="830997"/>
          </a:xfrm>
          <a:prstGeom prst="rect">
            <a:avLst/>
          </a:prstGeom>
          <a:noFill/>
        </p:spPr>
        <p:txBody>
          <a:bodyPr wrap="square" rtlCol="0">
            <a:spAutoFit/>
          </a:bodyPr>
          <a:lstStyle/>
          <a:p>
            <a:r>
              <a:rPr lang="en-GB" sz="1200" b="1" dirty="0" smtClean="0"/>
              <a:t>Displays week </a:t>
            </a:r>
          </a:p>
          <a:p>
            <a:endParaRPr lang="en-GB" sz="1200" b="1" i="1" dirty="0" smtClean="0"/>
          </a:p>
          <a:p>
            <a:r>
              <a:rPr lang="en-GB" sz="1200" i="1" dirty="0" smtClean="0"/>
              <a:t>Press the star to end game</a:t>
            </a:r>
          </a:p>
        </p:txBody>
      </p:sp>
      <p:sp>
        <p:nvSpPr>
          <p:cNvPr id="10" name="TextBox 9"/>
          <p:cNvSpPr txBox="1"/>
          <p:nvPr/>
        </p:nvSpPr>
        <p:spPr>
          <a:xfrm>
            <a:off x="5847425" y="4716336"/>
            <a:ext cx="1445741" cy="646331"/>
          </a:xfrm>
          <a:prstGeom prst="rect">
            <a:avLst/>
          </a:prstGeom>
          <a:noFill/>
        </p:spPr>
        <p:txBody>
          <a:bodyPr wrap="square" rtlCol="0">
            <a:spAutoFit/>
          </a:bodyPr>
          <a:lstStyle/>
          <a:p>
            <a:r>
              <a:rPr lang="en-GB" sz="1200" b="1" smtClean="0"/>
              <a:t>Forecasts as filled by sales team</a:t>
            </a:r>
            <a:endParaRPr lang="en-GB" sz="1200" i="1" dirty="0" smtClean="0"/>
          </a:p>
        </p:txBody>
      </p:sp>
      <p:sp>
        <p:nvSpPr>
          <p:cNvPr id="9" name="Rectangle 8"/>
          <p:cNvSpPr/>
          <p:nvPr/>
        </p:nvSpPr>
        <p:spPr>
          <a:xfrm>
            <a:off x="6731305" y="2066040"/>
            <a:ext cx="561861" cy="200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cxnSp>
        <p:nvCxnSpPr>
          <p:cNvPr id="29" name="Straight Connector 28"/>
          <p:cNvCxnSpPr/>
          <p:nvPr/>
        </p:nvCxnSpPr>
        <p:spPr>
          <a:xfrm>
            <a:off x="7069357" y="4090698"/>
            <a:ext cx="0" cy="540302"/>
          </a:xfrm>
          <a:prstGeom prst="line">
            <a:avLst/>
          </a:prstGeom>
          <a:ln w="38100">
            <a:solidFill>
              <a:srgbClr val="FF0000"/>
            </a:solidFill>
            <a:tailEnd type="oval"/>
          </a:ln>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4459694" y="2081659"/>
            <a:ext cx="575014" cy="200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32" name="Rectangle 31"/>
          <p:cNvSpPr/>
          <p:nvPr/>
        </p:nvSpPr>
        <p:spPr>
          <a:xfrm>
            <a:off x="5596569" y="2081659"/>
            <a:ext cx="539826" cy="20072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cxnSp>
        <p:nvCxnSpPr>
          <p:cNvPr id="35" name="Elbow Connector 34"/>
          <p:cNvCxnSpPr/>
          <p:nvPr/>
        </p:nvCxnSpPr>
        <p:spPr>
          <a:xfrm>
            <a:off x="4739293" y="4121910"/>
            <a:ext cx="2330064" cy="268030"/>
          </a:xfrm>
          <a:prstGeom prst="bentConnector3">
            <a:avLst>
              <a:gd name="adj1" fmla="val -591"/>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5904325" y="4107557"/>
            <a:ext cx="0" cy="285798"/>
          </a:xfrm>
          <a:prstGeom prst="line">
            <a:avLst/>
          </a:prstGeom>
          <a:ln w="38100">
            <a:solidFill>
              <a:srgbClr val="FF0000"/>
            </a:solidFill>
            <a:tailEnd type="non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6849624" y="626905"/>
            <a:ext cx="1600313" cy="2981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sp>
        <p:nvSpPr>
          <p:cNvPr id="23" name="TextBox 22"/>
          <p:cNvSpPr txBox="1"/>
          <p:nvPr/>
        </p:nvSpPr>
        <p:spPr>
          <a:xfrm>
            <a:off x="477339" y="5443906"/>
            <a:ext cx="6159780" cy="830997"/>
          </a:xfrm>
          <a:prstGeom prst="rect">
            <a:avLst/>
          </a:prstGeom>
          <a:noFill/>
        </p:spPr>
        <p:txBody>
          <a:bodyPr wrap="square" rtlCol="0">
            <a:spAutoFit/>
          </a:bodyPr>
          <a:lstStyle/>
          <a:p>
            <a:r>
              <a:rPr lang="en-GB" sz="1200" b="1" dirty="0" smtClean="0">
                <a:solidFill>
                  <a:schemeClr val="accent4"/>
                </a:solidFill>
              </a:rPr>
              <a:t>Company score </a:t>
            </a:r>
            <a:r>
              <a:rPr lang="en-GB" sz="1200" dirty="0" smtClean="0"/>
              <a:t>= Company profit = (Filled orders – Expired cases) x 5€</a:t>
            </a:r>
          </a:p>
          <a:p>
            <a:r>
              <a:rPr lang="en-GB" sz="1200" dirty="0" smtClean="0"/>
              <a:t>Company possible profit = (Filled orders + Lost orders) x 5€</a:t>
            </a:r>
          </a:p>
          <a:p>
            <a:r>
              <a:rPr lang="en-GB" sz="1200" b="1" dirty="0" smtClean="0">
                <a:solidFill>
                  <a:schemeClr val="accent4"/>
                </a:solidFill>
              </a:rPr>
              <a:t>Company performance</a:t>
            </a:r>
            <a:r>
              <a:rPr lang="en-GB" sz="1200" b="1" dirty="0" smtClean="0"/>
              <a:t> </a:t>
            </a:r>
            <a:r>
              <a:rPr lang="en-GB" sz="1200" dirty="0" smtClean="0"/>
              <a:t>= Company profit / Company possible profit</a:t>
            </a:r>
            <a:r>
              <a:rPr lang="en-GB" sz="1200" i="1" dirty="0" smtClean="0"/>
              <a:t> </a:t>
            </a:r>
            <a:r>
              <a:rPr lang="en-GB" sz="1200" i="1" dirty="0"/>
              <a:t> </a:t>
            </a:r>
            <a:r>
              <a:rPr lang="en-GB" sz="1200" i="1" dirty="0" smtClean="0"/>
              <a:t>  [expressed as %]</a:t>
            </a:r>
          </a:p>
          <a:p>
            <a:r>
              <a:rPr lang="en-GB" sz="1200" b="1" dirty="0" smtClean="0">
                <a:solidFill>
                  <a:schemeClr val="accent4"/>
                </a:solidFill>
              </a:rPr>
              <a:t>Customer service </a:t>
            </a:r>
            <a:r>
              <a:rPr lang="en-GB" sz="1200" dirty="0" smtClean="0"/>
              <a:t>= Filled orders / (Filled orders + Lost orders)</a:t>
            </a:r>
            <a:r>
              <a:rPr lang="en-GB" sz="1200" i="1" dirty="0" smtClean="0"/>
              <a:t>            [expressed as %]</a:t>
            </a:r>
          </a:p>
        </p:txBody>
      </p:sp>
      <p:sp>
        <p:nvSpPr>
          <p:cNvPr id="24" name="Rectangle 23"/>
          <p:cNvSpPr/>
          <p:nvPr/>
        </p:nvSpPr>
        <p:spPr>
          <a:xfrm>
            <a:off x="485488" y="5442612"/>
            <a:ext cx="6083607" cy="815951"/>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err="1" smtClean="0">
              <a:solidFill>
                <a:schemeClr val="tx1"/>
              </a:solidFill>
            </a:endParaRPr>
          </a:p>
        </p:txBody>
      </p:sp>
      <p:cxnSp>
        <p:nvCxnSpPr>
          <p:cNvPr id="25" name="Straight Connector 24"/>
          <p:cNvCxnSpPr/>
          <p:nvPr/>
        </p:nvCxnSpPr>
        <p:spPr>
          <a:xfrm>
            <a:off x="1864870" y="4985836"/>
            <a:ext cx="0" cy="468000"/>
          </a:xfrm>
          <a:prstGeom prst="line">
            <a:avLst/>
          </a:prstGeom>
          <a:ln w="25400">
            <a:solidFill>
              <a:srgbClr val="FF0000"/>
            </a:solidFill>
            <a:prstDash val="dash"/>
            <a:tailEnd type="none"/>
          </a:ln>
        </p:spPr>
        <p:style>
          <a:lnRef idx="1">
            <a:schemeClr val="accent1"/>
          </a:lnRef>
          <a:fillRef idx="0">
            <a:schemeClr val="accent1"/>
          </a:fillRef>
          <a:effectRef idx="0">
            <a:schemeClr val="accent1"/>
          </a:effectRef>
          <a:fontRef idx="minor">
            <a:schemeClr val="tx1"/>
          </a:fontRef>
        </p:style>
      </p:cxnSp>
      <p:pic>
        <p:nvPicPr>
          <p:cNvPr id="27" name="Picture 37" descr="C:\Users\ABHAYM~1\AppData\Local\Temp\notes2B635A\~1711834.PNG"/>
          <p:cNvPicPr>
            <a:picLocks noChangeAspect="1" noChangeArrowheads="1"/>
          </p:cNvPicPr>
          <p:nvPr/>
        </p:nvPicPr>
        <p:blipFill rotWithShape="1">
          <a:blip r:embed="rId9">
            <a:extLst>
              <a:ext uri="{28A0092B-C50C-407E-A947-70E740481C1C}">
                <a14:useLocalDpi xmlns:a14="http://schemas.microsoft.com/office/drawing/2010/main" val="0"/>
              </a:ext>
            </a:extLst>
          </a:blip>
          <a:srcRect l="78764" t="6570" r="1517" b="88538"/>
          <a:stretch/>
        </p:blipFill>
        <p:spPr bwMode="auto">
          <a:xfrm>
            <a:off x="6678204" y="955497"/>
            <a:ext cx="1548000" cy="254315"/>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Connector 27"/>
          <p:cNvCxnSpPr/>
          <p:nvPr/>
        </p:nvCxnSpPr>
        <p:spPr>
          <a:xfrm>
            <a:off x="8164699" y="902824"/>
            <a:ext cx="0" cy="3706142"/>
          </a:xfrm>
          <a:prstGeom prst="line">
            <a:avLst/>
          </a:prstGeom>
          <a:ln w="38100">
            <a:solidFill>
              <a:srgbClr val="FF0000"/>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18291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CS" val="1,2"/>
  <p:tag name="THINKCELLPRESENTATIONDONOTDELETE" val="&lt;?xml version=&quot;1.0&quot; encoding=&quot;UTF-16&quot; standalone=&quot;yes&quot;?&gt;&#10;&lt;root reqver=&quot;17839&quot;&gt;&lt;version val=&quot;2107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mruColor&gt;&lt;m_vecMRU length=&quot;2&quot;&gt;&lt;elem m_fUsage=&quot;1.89999999999999990000E+000&quot;&gt;&lt;m_ppcolschidx val=&quot;0&quot;/&gt;&lt;m_rgb r=&quot;80&quot; g=&quot;80&quot; b=&quot;80&quot;/&gt;&lt;/elem&gt;&lt;elem m_fUsage=&quot;8.10000000000000050000E-001&quot;&gt;&lt;m_ppcolschidx val=&quot;0&quot;/&gt;&lt;m_rgb r=&quot;d4&quot; g=&quot;ba&quot; b=&quot;0&quot;/&gt;&lt;/elem&gt;&lt;/m_vecMRU&gt;&lt;/m_mruColor&gt;&lt;m_mapectfillschemeMRU/&gt;&lt;m_eweekdayFirstOfWeek val=&quot;2&quot;/&gt;&lt;m_eweekdayFirstOfWorkweek val=&quot;2&quot;/&gt;&lt;m_eweekdayFirstOfWeekend val=&quot;7&quot;/&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chDecimalSymbol17909&gt;,&lt;/m_chDecimalSymbol17909&gt;&lt;m_nGroupingDigits17909 val=&quot;3&quot;/&gt;&lt;m_chGroupingSymbol17909&gt;.&lt;/m_chGroupingSymbol17909&gt;&lt;/m_precDefault&gt;&lt;/CDefaultPrec&gt;&lt;/root&gt;"/>
  <p:tag name="NP_IDX" val="10"/>
  <p:tag name="THINKCELLUNDODONOTDELETE" val="405"/>
  <p:tag name="ISNEWSLIDENUMBER" val="True"/>
  <p:tag name="PREVIOUSNAME" val="C:\Users\Abhay Majithia\Desktop\Beer Game Sep 2015\Beer game_how to guide_v3.pptx"/>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d8VSVTHBAEuGrYcai4TErw"/>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uC0Yld1sgkCqVW7sbpiB8A"/>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WZ1AyaRMTEu665QjQlefsw"/>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6OBtmfnYIUeCAlRLtJQntw"/>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WzTj.ZAXy0OyllVTVDttIg"/>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Q0zZLAkxDU28_ny5MqJATw"/>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pHcptGFbqAUqcMWcuDkFGAw"/>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pG8Tq_Z78W0yu5ZIonbCWjQ"/>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pkCxYFMg1o0WpW.0rSmSne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UV0nXI_VlUCS3EaQ9M4.UQ"/>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pGL6Fx_3r70O8tOm71ocUGg"/>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peEewDlOh5k2FSbyhuQEHzw"/>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p7TtGe7lOjEavvEQ1w0_kc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5.xml><?xml version="1.0" encoding="utf-8"?>
<p:tagLst xmlns:a="http://schemas.openxmlformats.org/drawingml/2006/main" xmlns:r="http://schemas.openxmlformats.org/officeDocument/2006/relationships" xmlns:p="http://schemas.openxmlformats.org/presentationml/2006/main">
  <p:tag name="THINKCELLSHAPEDONOTDELETE" val="pDmxRaS4SHE6aZbpFLS7UdA"/>
</p:tagLst>
</file>

<file path=ppt/tags/tag116.xml><?xml version="1.0" encoding="utf-8"?>
<p:tagLst xmlns:a="http://schemas.openxmlformats.org/drawingml/2006/main" xmlns:r="http://schemas.openxmlformats.org/officeDocument/2006/relationships" xmlns:p="http://schemas.openxmlformats.org/presentationml/2006/main">
  <p:tag name="THINKCELLSHAPEDONOTDELETE" val="p23R8YPjfbU.EiZLCkJA86A"/>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9.xml><?xml version="1.0" encoding="utf-8"?>
<p:tagLst xmlns:a="http://schemas.openxmlformats.org/drawingml/2006/main" xmlns:r="http://schemas.openxmlformats.org/officeDocument/2006/relationships" xmlns:p="http://schemas.openxmlformats.org/presentationml/2006/main">
  <p:tag name="THINKCELLSHAPEDONOTDELETE" val="pHUT8Rsjhq0ivElmtH6bM7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14RTaAjHyEygaBEjBnBUjg"/>
</p:tagLst>
</file>

<file path=ppt/tags/tag120.xml><?xml version="1.0" encoding="utf-8"?>
<p:tagLst xmlns:a="http://schemas.openxmlformats.org/drawingml/2006/main" xmlns:r="http://schemas.openxmlformats.org/officeDocument/2006/relationships" xmlns:p="http://schemas.openxmlformats.org/presentationml/2006/main">
  <p:tag name="THINKCELLSHAPEDONOTDELETE" val="p9E8n7T89GEe281GN5vjIC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drXX079fEEqZDCwF2nmkZQ"/>
</p:tagLst>
</file>

<file path=ppt/tags/tag15.xml><?xml version="1.0" encoding="utf-8"?>
<p:tagLst xmlns:a="http://schemas.openxmlformats.org/drawingml/2006/main" xmlns:r="http://schemas.openxmlformats.org/officeDocument/2006/relationships" xmlns:p="http://schemas.openxmlformats.org/presentationml/2006/main">
  <p:tag name="NAME" val="Logo"/>
  <p:tag name="THINKCELLSHAPEDONOTDELETE" val="pOxX6MazOcEudDaXU.99x7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dfViErh.y0meAJ.We.rADQ"/>
</p:tagLst>
</file>

<file path=ppt/tags/tag17.xml><?xml version="1.0" encoding="utf-8"?>
<p:tagLst xmlns:a="http://schemas.openxmlformats.org/drawingml/2006/main" xmlns:r="http://schemas.openxmlformats.org/officeDocument/2006/relationships" xmlns:p="http://schemas.openxmlformats.org/presentationml/2006/main">
  <p:tag name="NAME" val="Logo"/>
  <p:tag name="THINKCELLSHAPEDONOTDELETE" val="pjanJxsF_uEeEH.S0qkG3b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RMXfsn15LUOebkN.lKagM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TL0vkKp.u0e3HDTVf4w7l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ihfdxtcSAk6.rQ6IQeByZQ"/>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wm1tY6p4jEikM2X9_lzQS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QK72XZH5kW3JRSWX7L2q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qV5xUWquCkWw_uIyPOUQ0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OVdpk_WNck.iTpdeNt_zHA"/>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VUGxS1G9SUC2bVP8Bacxjw"/>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vXEPPQMrzkSr9D3jqi2Hpw"/>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3wRsP77HWEayCi6.xPdVrA"/>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NAME" val="Logo"/>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uC0Yld1sgkCqVW7sbpiB8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x5kfgZawMk2e4qrlORPqaA"/>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YrcwzqHv8UmdakLnhG4Uq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yQP0hqj6YECZ8BGAAawY7A"/>
</p:tagLst>
</file>

<file path=ppt/tags/tag34.xml><?xml version="1.0" encoding="utf-8"?>
<p:tagLst xmlns:a="http://schemas.openxmlformats.org/drawingml/2006/main" xmlns:r="http://schemas.openxmlformats.org/officeDocument/2006/relationships" xmlns:p="http://schemas.openxmlformats.org/presentationml/2006/main">
  <p:tag name="NAME" val="Rectangle"/>
</p:tagLst>
</file>

<file path=ppt/tags/tag35.xml><?xml version="1.0" encoding="utf-8"?>
<p:tagLst xmlns:a="http://schemas.openxmlformats.org/drawingml/2006/main" xmlns:r="http://schemas.openxmlformats.org/officeDocument/2006/relationships" xmlns:p="http://schemas.openxmlformats.org/presentationml/2006/main">
  <p:tag name="NAME" val="Rectangle"/>
</p:tagLst>
</file>

<file path=ppt/tags/tag36.xml><?xml version="1.0" encoding="utf-8"?>
<p:tagLst xmlns:a="http://schemas.openxmlformats.org/drawingml/2006/main" xmlns:r="http://schemas.openxmlformats.org/officeDocument/2006/relationships" xmlns:p="http://schemas.openxmlformats.org/presentationml/2006/main">
  <p:tag name="NAME" val="Rectangle"/>
</p:tagLst>
</file>

<file path=ppt/tags/tag37.xml><?xml version="1.0" encoding="utf-8"?>
<p:tagLst xmlns:a="http://schemas.openxmlformats.org/drawingml/2006/main" xmlns:r="http://schemas.openxmlformats.org/officeDocument/2006/relationships" xmlns:p="http://schemas.openxmlformats.org/presentationml/2006/main">
  <p:tag name="NAME" val="Rectangle"/>
</p:tagLst>
</file>

<file path=ppt/tags/tag38.xml><?xml version="1.0" encoding="utf-8"?>
<p:tagLst xmlns:a="http://schemas.openxmlformats.org/drawingml/2006/main" xmlns:r="http://schemas.openxmlformats.org/officeDocument/2006/relationships" xmlns:p="http://schemas.openxmlformats.org/presentationml/2006/main">
  <p:tag name="NAME" val="RoundedRectangle"/>
</p:tagLst>
</file>

<file path=ppt/tags/tag39.xml><?xml version="1.0" encoding="utf-8"?>
<p:tagLst xmlns:a="http://schemas.openxmlformats.org/drawingml/2006/main" xmlns:r="http://schemas.openxmlformats.org/officeDocument/2006/relationships" xmlns:p="http://schemas.openxmlformats.org/presentationml/2006/main">
  <p:tag name="NAME" val="RoundedRectangle"/>
</p:tagLst>
</file>

<file path=ppt/tags/tag4.xml><?xml version="1.0" encoding="utf-8"?>
<p:tagLst xmlns:a="http://schemas.openxmlformats.org/drawingml/2006/main" xmlns:r="http://schemas.openxmlformats.org/officeDocument/2006/relationships" xmlns:p="http://schemas.openxmlformats.org/presentationml/2006/main">
  <p:tag name="NAME" val="Logo"/>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NAME" val="Rectangl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mgHJn9rdRU.82DAuL8eG4Q"/>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NAME" val="Rectangl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NAME" val="Rectangl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NAME" val="Rectangl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NAME" val="Rectangle"/>
</p:tagLst>
</file>

<file path=ppt/tags/tag53.xml><?xml version="1.0" encoding="utf-8"?>
<p:tagLst xmlns:a="http://schemas.openxmlformats.org/drawingml/2006/main" xmlns:r="http://schemas.openxmlformats.org/officeDocument/2006/relationships" xmlns:p="http://schemas.openxmlformats.org/presentationml/2006/main">
  <p:tag name="NAME" val="RoundedRectangl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NAME" val="Rectangle"/>
</p:tagLst>
</file>

<file path=ppt/tags/tag56.xml><?xml version="1.0" encoding="utf-8"?>
<p:tagLst xmlns:a="http://schemas.openxmlformats.org/drawingml/2006/main" xmlns:r="http://schemas.openxmlformats.org/officeDocument/2006/relationships" xmlns:p="http://schemas.openxmlformats.org/presentationml/2006/main">
  <p:tag name="NAME" val="RoundedRectangl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NAME" val="Rectangle"/>
</p:tagLst>
</file>

<file path=ppt/tags/tag59.xml><?xml version="1.0" encoding="utf-8"?>
<p:tagLst xmlns:a="http://schemas.openxmlformats.org/drawingml/2006/main" xmlns:r="http://schemas.openxmlformats.org/officeDocument/2006/relationships" xmlns:p="http://schemas.openxmlformats.org/presentationml/2006/main">
  <p:tag name="NAME" val="RoundedRectangl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Srs4w_vul0igvURQfn7JRg"/>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NAME" val="Rectangle"/>
</p:tagLst>
</file>

<file path=ppt/tags/tag62.xml><?xml version="1.0" encoding="utf-8"?>
<p:tagLst xmlns:a="http://schemas.openxmlformats.org/drawingml/2006/main" xmlns:r="http://schemas.openxmlformats.org/officeDocument/2006/relationships" xmlns:p="http://schemas.openxmlformats.org/presentationml/2006/main">
  <p:tag name="NAME" val="Rectangle"/>
</p:tagLst>
</file>

<file path=ppt/tags/tag63.xml><?xml version="1.0" encoding="utf-8"?>
<p:tagLst xmlns:a="http://schemas.openxmlformats.org/drawingml/2006/main" xmlns:r="http://schemas.openxmlformats.org/officeDocument/2006/relationships" xmlns:p="http://schemas.openxmlformats.org/presentationml/2006/main">
  <p:tag name="NAME" val="RectangleShape"/>
</p:tagLst>
</file>

<file path=ppt/tags/tag64.xml><?xml version="1.0" encoding="utf-8"?>
<p:tagLst xmlns:a="http://schemas.openxmlformats.org/drawingml/2006/main" xmlns:r="http://schemas.openxmlformats.org/officeDocument/2006/relationships" xmlns:p="http://schemas.openxmlformats.org/presentationml/2006/main">
  <p:tag name="NAME" val="RectangleText"/>
</p:tagLst>
</file>

<file path=ppt/tags/tag65.xml><?xml version="1.0" encoding="utf-8"?>
<p:tagLst xmlns:a="http://schemas.openxmlformats.org/drawingml/2006/main" xmlns:r="http://schemas.openxmlformats.org/officeDocument/2006/relationships" xmlns:p="http://schemas.openxmlformats.org/presentationml/2006/main">
  <p:tag name="NAME" val="Rectangle"/>
</p:tagLst>
</file>

<file path=ppt/tags/tag66.xml><?xml version="1.0" encoding="utf-8"?>
<p:tagLst xmlns:a="http://schemas.openxmlformats.org/drawingml/2006/main" xmlns:r="http://schemas.openxmlformats.org/officeDocument/2006/relationships" xmlns:p="http://schemas.openxmlformats.org/presentationml/2006/main">
  <p:tag name="NAME" val="Rectangle"/>
</p:tagLst>
</file>

<file path=ppt/tags/tag67.xml><?xml version="1.0" encoding="utf-8"?>
<p:tagLst xmlns:a="http://schemas.openxmlformats.org/drawingml/2006/main" xmlns:r="http://schemas.openxmlformats.org/officeDocument/2006/relationships" xmlns:p="http://schemas.openxmlformats.org/presentationml/2006/main">
  <p:tag name="NAME" val="Rectangle"/>
</p:tagLst>
</file>

<file path=ppt/tags/tag68.xml><?xml version="1.0" encoding="utf-8"?>
<p:tagLst xmlns:a="http://schemas.openxmlformats.org/drawingml/2006/main" xmlns:r="http://schemas.openxmlformats.org/officeDocument/2006/relationships" xmlns:p="http://schemas.openxmlformats.org/presentationml/2006/main">
  <p:tag name="NAME" val="Rectangl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5yWXZI8OHUutVU3s4DApZg"/>
</p:tagLst>
</file>

<file path=ppt/tags/tag70.xml><?xml version="1.0" encoding="utf-8"?>
<p:tagLst xmlns:a="http://schemas.openxmlformats.org/drawingml/2006/main" xmlns:r="http://schemas.openxmlformats.org/officeDocument/2006/relationships" xmlns:p="http://schemas.openxmlformats.org/presentationml/2006/main">
  <p:tag name="NAME" val="RoundedRectangle"/>
</p:tagLst>
</file>

<file path=ppt/tags/tag71.xml><?xml version="1.0" encoding="utf-8"?>
<p:tagLst xmlns:a="http://schemas.openxmlformats.org/drawingml/2006/main" xmlns:r="http://schemas.openxmlformats.org/officeDocument/2006/relationships" xmlns:p="http://schemas.openxmlformats.org/presentationml/2006/main">
  <p:tag name="NAME" val="RoundedRectangle"/>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uC0Yld1sgkCqVW7sbpiB8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jmRU7GqbzE2a1yeNCwjFew"/>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zmx4BSzIl0a0Cbd1GhQRCQ"/>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Q3otem1j8k.OOVk_J8kd5g"/>
</p:tagLst>
</file>

<file path=ppt/tags/tag77.xml><?xml version="1.0" encoding="utf-8"?>
<p:tagLst xmlns:a="http://schemas.openxmlformats.org/drawingml/2006/main" xmlns:r="http://schemas.openxmlformats.org/officeDocument/2006/relationships" xmlns:p="http://schemas.openxmlformats.org/presentationml/2006/main">
  <p:tag name="NAME" val="RoundedRectangle"/>
</p:tagLst>
</file>

<file path=ppt/tags/tag78.xml><?xml version="1.0" encoding="utf-8"?>
<p:tagLst xmlns:a="http://schemas.openxmlformats.org/drawingml/2006/main" xmlns:r="http://schemas.openxmlformats.org/officeDocument/2006/relationships" xmlns:p="http://schemas.openxmlformats.org/presentationml/2006/main">
  <p:tag name="NAME" val="RoundedRectangle"/>
</p:tagLst>
</file>

<file path=ppt/tags/tag79.xml><?xml version="1.0" encoding="utf-8"?>
<p:tagLst xmlns:a="http://schemas.openxmlformats.org/drawingml/2006/main" xmlns:r="http://schemas.openxmlformats.org/officeDocument/2006/relationships" xmlns:p="http://schemas.openxmlformats.org/presentationml/2006/main">
  <p:tag name="NAME" val="Rectangle"/>
  <p:tag name="THINKCELLSHAPEDONOTDELETE" val="pn0XccrXS10.U434Z7DrvK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JU1bVIF5l0uKoZyuudoER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pY.1Soh2snkWJQunWvL.3Cg"/>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pDF.kYGdtSUaWXHPdXBFrYQ"/>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pABKfeK8h5EqD3xKD9C85k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puBfBnDM6gUGWzLfoPDh5gw"/>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pnHqzG2gUE0GURFldqvIe8A"/>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ppK1cUc6mN0Gw.mk3av9Rm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pFRO9Lv9RIESS8Cr986yaeA"/>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pg0B997lJvUC9DFHjmILPV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pnHqzG2gUE0GURFldqvIe8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ppK1cUc6mN0Gw.mk3av9Rm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coOqZNAr0UeEZhUsq.YhCw"/>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pFRO9Lv9RIESS8Cr986yaeA"/>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pg0B997lJvUC9DFHjmILPV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uC0Yld1sgkCqVW7sbpiB8A"/>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jmRU7GqbzE2a1yeNCwjFew"/>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Li3Mh5MKvkWAzlP1.ik7IQ"/>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Q3otem1j8k.OOVk_J8kd5g"/>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QI4k.ycYckGdWjwIaFnc.Q"/>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UST-ZWH659_Recruiting-BGL-2011_de_01">
  <a:themeElements>
    <a:clrScheme name="CUST-ZWH659_Recruiting-BGL-2011_de_01 1">
      <a:dk1>
        <a:srgbClr val="000000"/>
      </a:dk1>
      <a:lt1>
        <a:srgbClr val="FFFFFF"/>
      </a:lt1>
      <a:dk2>
        <a:srgbClr val="002960"/>
      </a:dk2>
      <a:lt2>
        <a:srgbClr val="FFFFFF"/>
      </a:lt2>
      <a:accent1>
        <a:srgbClr val="CCE0F2"/>
      </a:accent1>
      <a:accent2>
        <a:srgbClr val="66A3D7"/>
      </a:accent2>
      <a:accent3>
        <a:srgbClr val="0065BD"/>
      </a:accent3>
      <a:accent4>
        <a:srgbClr val="002960"/>
      </a:accent4>
      <a:accent5>
        <a:srgbClr val="FF6600"/>
      </a:accent5>
      <a:accent6>
        <a:srgbClr val="808080"/>
      </a:accent6>
      <a:hlink>
        <a:srgbClr val="0065BD"/>
      </a:hlink>
      <a:folHlink>
        <a:srgbClr val="002960"/>
      </a:folHlink>
    </a:clrScheme>
    <a:fontScheme name="CUST-ZWH659_Recruiting-BGL-2011_de_0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ZWH659_Recruiting-BGL-2011_de_01 1">
        <a:dk1>
          <a:srgbClr val="000000"/>
        </a:dk1>
        <a:lt1>
          <a:srgbClr val="FFFFFF"/>
        </a:lt1>
        <a:dk2>
          <a:srgbClr val="002960"/>
        </a:dk2>
        <a:lt2>
          <a:srgbClr val="FFFFFF"/>
        </a:lt2>
        <a:accent1>
          <a:srgbClr val="CCE0F2"/>
        </a:accent1>
        <a:accent2>
          <a:srgbClr val="66A3D7"/>
        </a:accent2>
        <a:accent3>
          <a:srgbClr val="0065BD"/>
        </a:accent3>
        <a:accent4>
          <a:srgbClr val="002960"/>
        </a:accent4>
        <a:accent5>
          <a:srgbClr val="FF6600"/>
        </a:accent5>
        <a:accent6>
          <a:srgbClr val="808080"/>
        </a:accent6>
        <a:hlink>
          <a:srgbClr val="0065BD"/>
        </a:hlink>
        <a:folHlink>
          <a:srgbClr val="00296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hink-cell agenda">
  <a:themeElements>
    <a:clrScheme name="think-cell agenda 1">
      <a:dk1>
        <a:srgbClr val="000000"/>
      </a:dk1>
      <a:lt1>
        <a:srgbClr val="FFFFFF"/>
      </a:lt1>
      <a:dk2>
        <a:srgbClr val="002960"/>
      </a:dk2>
      <a:lt2>
        <a:srgbClr val="FFFFFF"/>
      </a:lt2>
      <a:accent1>
        <a:srgbClr val="CCE0F2"/>
      </a:accent1>
      <a:accent2>
        <a:srgbClr val="66A3D7"/>
      </a:accent2>
      <a:accent3>
        <a:srgbClr val="FFFFFF"/>
      </a:accent3>
      <a:accent4>
        <a:srgbClr val="000000"/>
      </a:accent4>
      <a:accent5>
        <a:srgbClr val="E2EDF7"/>
      </a:accent5>
      <a:accent6>
        <a:srgbClr val="5C93C3"/>
      </a:accent6>
      <a:hlink>
        <a:srgbClr val="0065BD"/>
      </a:hlink>
      <a:folHlink>
        <a:srgbClr val="002960"/>
      </a:folHlink>
    </a:clrScheme>
    <a:fontScheme name="think-cell agenda">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hink-cell agenda 1">
        <a:dk1>
          <a:srgbClr val="000000"/>
        </a:dk1>
        <a:lt1>
          <a:srgbClr val="FFFFFF"/>
        </a:lt1>
        <a:dk2>
          <a:srgbClr val="002960"/>
        </a:dk2>
        <a:lt2>
          <a:srgbClr val="FFFFFF"/>
        </a:lt2>
        <a:accent1>
          <a:srgbClr val="CCE0F2"/>
        </a:accent1>
        <a:accent2>
          <a:srgbClr val="66A3D7"/>
        </a:accent2>
        <a:accent3>
          <a:srgbClr val="FFFFFF"/>
        </a:accent3>
        <a:accent4>
          <a:srgbClr val="000000"/>
        </a:accent4>
        <a:accent5>
          <a:srgbClr val="E2EDF7"/>
        </a:accent5>
        <a:accent6>
          <a:srgbClr val="5C93C3"/>
        </a:accent6>
        <a:hlink>
          <a:srgbClr val="0065BD"/>
        </a:hlink>
        <a:folHlink>
          <a:srgbClr val="00296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000000"/>
      </a:lt2>
      <a:accent1>
        <a:srgbClr val="FFFFFF"/>
      </a:accent1>
      <a:accent2>
        <a:srgbClr val="D0D0D0"/>
      </a:accent2>
      <a:accent3>
        <a:srgbClr val="FFFFFF"/>
      </a:accent3>
      <a:accent4>
        <a:srgbClr val="000000"/>
      </a:accent4>
      <a:accent5>
        <a:srgbClr val="FFFFFF"/>
      </a:accent5>
      <a:accent6>
        <a:srgbClr val="BCBCBC"/>
      </a:accent6>
      <a:hlink>
        <a:srgbClr val="909090"/>
      </a:hlink>
      <a:folHlink>
        <a:srgbClr val="00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CUST-ZWH659_Recruiting-BGL-2011_de_01</Template>
  <TotalTime>0</TotalTime>
  <Words>1560</Words>
  <Application>Microsoft Office PowerPoint</Application>
  <PresentationFormat>Custom</PresentationFormat>
  <Paragraphs>304</Paragraphs>
  <Slides>32</Slides>
  <Notes>22</Notes>
  <HiddenSlides>1</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2</vt:i4>
      </vt:variant>
      <vt:variant>
        <vt:lpstr>Slide Titles</vt:lpstr>
      </vt:variant>
      <vt:variant>
        <vt:i4>32</vt:i4>
      </vt:variant>
    </vt:vector>
  </HeadingPairs>
  <TitlesOfParts>
    <vt:vector size="40" baseType="lpstr">
      <vt:lpstr>MS PGothic</vt:lpstr>
      <vt:lpstr>Arial</vt:lpstr>
      <vt:lpstr>Century Gothic</vt:lpstr>
      <vt:lpstr>Wingdings</vt:lpstr>
      <vt:lpstr>CUST-ZWH659_Recruiting-BGL-2011_de_01</vt:lpstr>
      <vt:lpstr>think-cell agenda</vt:lpstr>
      <vt:lpstr>think-cell Slide</vt:lpstr>
      <vt:lpstr>Worksheet</vt:lpstr>
      <vt:lpstr>PowerPoint Presentation</vt:lpstr>
      <vt:lpstr>Contents</vt:lpstr>
      <vt:lpstr>PowerPoint Presentation</vt:lpstr>
      <vt:lpstr>How are the modes different?</vt:lpstr>
      <vt:lpstr>PowerPoint Presentation</vt:lpstr>
      <vt:lpstr>PowerPoint Presentation</vt:lpstr>
      <vt:lpstr>This is your supply chain cockpit – the ipad control tower</vt:lpstr>
      <vt:lpstr>This is your supply chain cockpit – the ipad control tower</vt:lpstr>
      <vt:lpstr>This is your supply chain cockpit – the ipad control tower</vt:lpstr>
      <vt:lpstr>3 decisions need to be taken in each week</vt:lpstr>
      <vt:lpstr>Sales’ rules</vt:lpstr>
      <vt:lpstr>Planner’s rules</vt:lpstr>
      <vt:lpstr>Brewer’s rules</vt:lpstr>
      <vt:lpstr>Note down end products after 5,10, 15 and 20 weeks </vt:lpstr>
      <vt:lpstr>PowerPoint Presentation</vt:lpstr>
      <vt:lpstr>PowerPoint Presentation</vt:lpstr>
      <vt:lpstr>Game logistics</vt:lpstr>
      <vt:lpstr>Results</vt:lpstr>
      <vt:lpstr>Contents</vt:lpstr>
      <vt:lpstr>Typical results</vt:lpstr>
      <vt:lpstr>PowerPoint Presentation</vt:lpstr>
      <vt:lpstr>PowerPoint Presentation</vt:lpstr>
      <vt:lpstr>PowerPoint Presentation</vt:lpstr>
      <vt:lpstr>PowerPoint Presentation</vt:lpstr>
      <vt:lpstr>Contents</vt:lpstr>
      <vt:lpstr>Contents</vt:lpstr>
      <vt:lpstr>PowerPoint Presentation</vt:lpstr>
      <vt:lpstr>PowerPoint Presentation</vt:lpstr>
      <vt:lpstr>PowerPoint Presentation</vt:lpstr>
      <vt:lpstr>PowerPoint Presentation</vt:lpstr>
      <vt:lpstr>PowerPoint Presentation</vt:lpstr>
      <vt:lpstr>PowerPoint Presentation</vt:lpstr>
    </vt:vector>
  </TitlesOfParts>
  <Company>Corporate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0</dc:title>
  <dc:creator>Tamara Pfister</dc:creator>
  <cp:lastModifiedBy>Knut Alicke</cp:lastModifiedBy>
  <cp:revision>342</cp:revision>
  <cp:lastPrinted>2013-08-09T13:53:14Z</cp:lastPrinted>
  <dcterms:created xsi:type="dcterms:W3CDTF">2011-01-25T09:42:38Z</dcterms:created>
  <dcterms:modified xsi:type="dcterms:W3CDTF">2015-10-06T13:08:59Z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Universal Objects">
    <vt:bool>true</vt:bool>
  </property>
  <property fmtid="{D5CDD505-2E9C-101B-9397-08002B2CF9AE}" pid="3" name="McKPaperSize">
    <vt:lpwstr>A4</vt:lpwstr>
  </property>
  <property fmtid="{D5CDD505-2E9C-101B-9397-08002B2CF9AE}" pid="4" name="NotesPageLayout">
    <vt:lpwstr>Message</vt:lpwstr>
  </property>
  <property fmtid="{D5CDD505-2E9C-101B-9397-08002B2CF9AE}" pid="5" name="Final">
    <vt:bool>true</vt:bool>
  </property>
  <property fmtid="{D5CDD505-2E9C-101B-9397-08002B2CF9AE}" pid="6" name="Title">
    <vt:lpwstr>Slide 0</vt:lpwstr>
  </property>
  <property fmtid="{D5CDD505-2E9C-101B-9397-08002B2CF9AE}" pid="7" name="Event">
    <vt:lpwstr/>
  </property>
  <property fmtid="{D5CDD505-2E9C-101B-9397-08002B2CF9AE}" pid="8" name="Delivery Date">
    <vt:lpwstr/>
  </property>
  <property fmtid="{D5CDD505-2E9C-101B-9397-08002B2CF9AE}" pid="9" name="DocID">
    <vt:lpwstr/>
  </property>
  <property fmtid="{D5CDD505-2E9C-101B-9397-08002B2CF9AE}" pid="10" name="DocIDinTitle">
    <vt:bool>false</vt:bool>
  </property>
  <property fmtid="{D5CDD505-2E9C-101B-9397-08002B2CF9AE}" pid="11" name="DocIDinSlide">
    <vt:bool>false</vt:bool>
  </property>
  <property fmtid="{D5CDD505-2E9C-101B-9397-08002B2CF9AE}" pid="12" name="DocIDPosition">
    <vt:i4>1</vt:i4>
  </property>
  <property fmtid="{D5CDD505-2E9C-101B-9397-08002B2CF9AE}" pid="13" name="PortedBy">
    <vt:lpwstr>Knut Alicke</vt:lpwstr>
  </property>
  <property fmtid="{D5CDD505-2E9C-101B-9397-08002B2CF9AE}" pid="14" name="DatePorted">
    <vt:lpwstr>19.02.2013 18:52:59</vt:lpwstr>
  </property>
  <property fmtid="{D5CDD505-2E9C-101B-9397-08002B2CF9AE}" pid="15" name="Office2010EditCount">
    <vt:lpwstr>1</vt:lpwstr>
  </property>
  <property fmtid="{D5CDD505-2E9C-101B-9397-08002B2CF9AE}" pid="16" name="Office2003EditCount">
    <vt:lpwstr>0</vt:lpwstr>
  </property>
  <property fmtid="{D5CDD505-2E9C-101B-9397-08002B2CF9AE}" pid="17" name="LastEditedOfficeVersion">
    <vt:lpwstr>Office2010</vt:lpwstr>
  </property>
  <property fmtid="{D5CDD505-2E9C-101B-9397-08002B2CF9AE}" pid="18" name="Office2010WasSaved">
    <vt:lpwstr>1</vt:lpwstr>
  </property>
</Properties>
</file>